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customXml/itemProps9.xml" ContentType="application/vnd.openxmlformats-officedocument.customXmlProperties+xml"/>
  <Override PartName="/customXml/itemProps10.xml" ContentType="application/vnd.openxmlformats-officedocument.customXmlProperties+xml"/>
  <Override PartName="/customXml/itemProps11.xml" ContentType="application/vnd.openxmlformats-officedocument.customXmlProperties+xml"/>
  <Override PartName="/customXml/itemProps12.xml" ContentType="application/vnd.openxmlformats-officedocument.customXmlProperties+xml"/>
  <Override PartName="/customXml/itemProps13.xml" ContentType="application/vnd.openxmlformats-officedocument.customXmlProperties+xml"/>
  <Override PartName="/customXml/itemProps14.xml" ContentType="application/vnd.openxmlformats-officedocument.customXmlProperties+xml"/>
  <Override PartName="/customXml/itemProps15.xml" ContentType="application/vnd.openxmlformats-officedocument.customXmlProperties+xml"/>
  <Override PartName="/customXml/itemProps16.xml" ContentType="application/vnd.openxmlformats-officedocument.customXmlProperties+xml"/>
  <Override PartName="/customXml/itemProps17.xml" ContentType="application/vnd.openxmlformats-officedocument.customXmlProperties+xml"/>
  <Override PartName="/customXml/itemProps18.xml" ContentType="application/vnd.openxmlformats-officedocument.customXmlProperties+xml"/>
  <Override PartName="/customXml/itemProps19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93" r:id="rId20"/>
  </p:sldMasterIdLst>
  <p:notesMasterIdLst>
    <p:notesMasterId r:id="rId24"/>
  </p:notesMasterIdLst>
  <p:handoutMasterIdLst>
    <p:handoutMasterId r:id="rId25"/>
  </p:handoutMasterIdLst>
  <p:sldIdLst>
    <p:sldId id="926" r:id="rId21"/>
    <p:sldId id="933" r:id="rId22"/>
    <p:sldId id="934" r:id="rId23"/>
  </p:sldIdLst>
  <p:sldSz cx="9144000" cy="6858000" type="screen4x3"/>
  <p:notesSz cx="6810375" cy="9942513"/>
  <p:defaultTextStyle>
    <a:defPPr>
      <a:defRPr lang="de-DE"/>
    </a:defPPr>
    <a:lvl1pPr algn="l" rtl="0" fontAlgn="base">
      <a:spcBef>
        <a:spcPct val="50000"/>
      </a:spcBef>
      <a:spcAft>
        <a:spcPct val="0"/>
      </a:spcAft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1pPr>
    <a:lvl2pPr marL="457200" algn="l" rtl="0" fontAlgn="base">
      <a:spcBef>
        <a:spcPct val="50000"/>
      </a:spcBef>
      <a:spcAft>
        <a:spcPct val="0"/>
      </a:spcAft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2pPr>
    <a:lvl3pPr marL="914400" algn="l" rtl="0" fontAlgn="base">
      <a:spcBef>
        <a:spcPct val="50000"/>
      </a:spcBef>
      <a:spcAft>
        <a:spcPct val="0"/>
      </a:spcAft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3pPr>
    <a:lvl4pPr marL="1371600" algn="l" rtl="0" fontAlgn="base">
      <a:spcBef>
        <a:spcPct val="50000"/>
      </a:spcBef>
      <a:spcAft>
        <a:spcPct val="0"/>
      </a:spcAft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4pPr>
    <a:lvl5pPr marL="1828800" algn="l" rtl="0" fontAlgn="base">
      <a:spcBef>
        <a:spcPct val="50000"/>
      </a:spcBef>
      <a:spcAft>
        <a:spcPct val="0"/>
      </a:spcAft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5pPr>
    <a:lvl6pPr marL="2286000" algn="l" defTabSz="914400" rtl="0" eaLnBrk="1" latinLnBrk="0" hangingPunct="1"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6pPr>
    <a:lvl7pPr marL="2743200" algn="l" defTabSz="914400" rtl="0" eaLnBrk="1" latinLnBrk="0" hangingPunct="1"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7pPr>
    <a:lvl8pPr marL="3200400" algn="l" defTabSz="914400" rtl="0" eaLnBrk="1" latinLnBrk="0" hangingPunct="1"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8pPr>
    <a:lvl9pPr marL="3657600" algn="l" defTabSz="914400" rtl="0" eaLnBrk="1" latinLnBrk="0" hangingPunct="1"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3746"/>
    <a:srgbClr val="D7D7CD"/>
    <a:srgbClr val="879BAA"/>
    <a:srgbClr val="ADBECB"/>
    <a:srgbClr val="AFB9C3"/>
    <a:srgbClr val="646E78"/>
    <a:srgbClr val="505A64"/>
    <a:srgbClr val="990000"/>
    <a:srgbClr val="006487"/>
    <a:srgbClr val="647D2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 horzBarState="maximized">
    <p:restoredLeft sz="18077" autoAdjust="0"/>
    <p:restoredTop sz="94660"/>
  </p:normalViewPr>
  <p:slideViewPr>
    <p:cSldViewPr snapToObjects="1" showGuides="1">
      <p:cViewPr>
        <p:scale>
          <a:sx n="96" d="100"/>
          <a:sy n="96" d="100"/>
        </p:scale>
        <p:origin x="-970" y="-14"/>
      </p:cViewPr>
      <p:guideLst>
        <p:guide orient="horz" pos="3884"/>
        <p:guide orient="horz" pos="618"/>
        <p:guide orient="horz" pos="2432"/>
        <p:guide orient="horz" pos="2341"/>
        <p:guide orient="horz" pos="890"/>
        <p:guide orient="horz" pos="799"/>
        <p:guide pos="340"/>
        <p:guide pos="158"/>
        <p:guide pos="2880"/>
        <p:guide pos="2971"/>
        <p:guide pos="5511"/>
        <p:guide pos="4604"/>
        <p:guide pos="3787"/>
        <p:guide pos="387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notesViewPr>
    <p:cSldViewPr snapToObjects="1" showGuides="1">
      <p:cViewPr varScale="1">
        <p:scale>
          <a:sx n="60" d="100"/>
          <a:sy n="60" d="100"/>
        </p:scale>
        <p:origin x="-3254" y="-72"/>
      </p:cViewPr>
      <p:guideLst>
        <p:guide orient="horz" pos="3132"/>
        <p:guide pos="2145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customXml" Target="../customXml/item8.xml"/><Relationship Id="rId13" Type="http://schemas.openxmlformats.org/officeDocument/2006/relationships/customXml" Target="../customXml/item13.xml"/><Relationship Id="rId18" Type="http://schemas.openxmlformats.org/officeDocument/2006/relationships/customXml" Target="../customXml/item18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.xml"/><Relationship Id="rId7" Type="http://schemas.openxmlformats.org/officeDocument/2006/relationships/customXml" Target="../customXml/item7.xml"/><Relationship Id="rId12" Type="http://schemas.openxmlformats.org/officeDocument/2006/relationships/customXml" Target="../customXml/item12.xml"/><Relationship Id="rId17" Type="http://schemas.openxmlformats.org/officeDocument/2006/relationships/customXml" Target="../customXml/item17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customXml" Target="../customXml/item16.xml"/><Relationship Id="rId20" Type="http://schemas.openxmlformats.org/officeDocument/2006/relationships/slideMaster" Target="slideMasters/slideMaster1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11" Type="http://schemas.openxmlformats.org/officeDocument/2006/relationships/customXml" Target="../customXml/item11.xml"/><Relationship Id="rId24" Type="http://schemas.openxmlformats.org/officeDocument/2006/relationships/notesMaster" Target="notesMasters/notesMaster1.xml"/><Relationship Id="rId5" Type="http://schemas.openxmlformats.org/officeDocument/2006/relationships/customXml" Target="../customXml/item5.xml"/><Relationship Id="rId15" Type="http://schemas.openxmlformats.org/officeDocument/2006/relationships/customXml" Target="../customXml/item15.xml"/><Relationship Id="rId23" Type="http://schemas.openxmlformats.org/officeDocument/2006/relationships/slide" Target="slides/slide3.xml"/><Relationship Id="rId28" Type="http://schemas.openxmlformats.org/officeDocument/2006/relationships/theme" Target="theme/theme1.xml"/><Relationship Id="rId10" Type="http://schemas.openxmlformats.org/officeDocument/2006/relationships/customXml" Target="../customXml/item10.xml"/><Relationship Id="rId19" Type="http://schemas.openxmlformats.org/officeDocument/2006/relationships/customXml" Target="../customXml/item19.xml"/><Relationship Id="rId4" Type="http://schemas.openxmlformats.org/officeDocument/2006/relationships/customXml" Target="../customXml/item4.xml"/><Relationship Id="rId9" Type="http://schemas.openxmlformats.org/officeDocument/2006/relationships/customXml" Target="../customXml/item9.xml"/><Relationship Id="rId14" Type="http://schemas.openxmlformats.org/officeDocument/2006/relationships/customXml" Target="../customXml/item14.xml"/><Relationship Id="rId22" Type="http://schemas.openxmlformats.org/officeDocument/2006/relationships/slide" Target="slides/slide2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02" name="Rectangle 6"/>
          <p:cNvSpPr>
            <a:spLocks noChangeArrowheads="1"/>
          </p:cNvSpPr>
          <p:nvPr/>
        </p:nvSpPr>
        <p:spPr bwMode="auto">
          <a:xfrm>
            <a:off x="0" y="0"/>
            <a:ext cx="6810375" cy="678565"/>
          </a:xfrm>
          <a:prstGeom prst="rect">
            <a:avLst/>
          </a:prstGeom>
          <a:solidFill>
            <a:srgbClr val="879BAA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lIns="88368" tIns="44184" rIns="88368" bIns="44184" anchor="ctr"/>
          <a:lstStyle/>
          <a:p>
            <a:endParaRPr lang="en-US"/>
          </a:p>
        </p:txBody>
      </p:sp>
      <p:sp>
        <p:nvSpPr>
          <p:cNvPr id="1730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3117361" cy="5366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43559" tIns="143559" rIns="143559" bIns="143559" numCol="1" anchor="t" anchorCtr="0" compatLnSpc="1">
            <a:prstTxWarp prst="textNoShape">
              <a:avLst/>
            </a:prstTxWarp>
          </a:bodyPr>
          <a:lstStyle>
            <a:lvl1pPr defTabSz="911291">
              <a:spcBef>
                <a:spcPct val="0"/>
              </a:spcBef>
              <a:defRPr sz="1200">
                <a:solidFill>
                  <a:schemeClr val="bg1"/>
                </a:solidFill>
                <a:latin typeface="Siemens Sans" pitchFamily="2" charset="0"/>
              </a:defRPr>
            </a:lvl1pPr>
          </a:lstStyle>
          <a:p>
            <a:endParaRPr lang="en-US" dirty="0">
              <a:latin typeface="Arial" pitchFamily="34" charset="0"/>
            </a:endParaRPr>
          </a:p>
        </p:txBody>
      </p:sp>
      <p:sp>
        <p:nvSpPr>
          <p:cNvPr id="17305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682355" y="0"/>
            <a:ext cx="3128020" cy="5366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43559" tIns="143559" rIns="143559" bIns="143559" numCol="1" anchor="t" anchorCtr="0" compatLnSpc="1">
            <a:prstTxWarp prst="textNoShape">
              <a:avLst/>
            </a:prstTxWarp>
          </a:bodyPr>
          <a:lstStyle>
            <a:lvl1pPr algn="r" defTabSz="911291">
              <a:spcBef>
                <a:spcPct val="0"/>
              </a:spcBef>
              <a:defRPr sz="1200">
                <a:solidFill>
                  <a:schemeClr val="bg1"/>
                </a:solidFill>
                <a:latin typeface="Siemens Sans" pitchFamily="2" charset="0"/>
              </a:defRPr>
            </a:lvl1pPr>
          </a:lstStyle>
          <a:p>
            <a:endParaRPr lang="en-US" dirty="0">
              <a:latin typeface="Arial" pitchFamily="34" charset="0"/>
            </a:endParaRPr>
          </a:p>
        </p:txBody>
      </p:sp>
      <p:sp>
        <p:nvSpPr>
          <p:cNvPr id="17306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9405830"/>
            <a:ext cx="3117361" cy="5366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43559" tIns="143559" rIns="143559" bIns="143559" numCol="1" anchor="b" anchorCtr="0" compatLnSpc="1">
            <a:prstTxWarp prst="textNoShape">
              <a:avLst/>
            </a:prstTxWarp>
          </a:bodyPr>
          <a:lstStyle>
            <a:lvl1pPr defTabSz="911291">
              <a:spcBef>
                <a:spcPct val="0"/>
              </a:spcBef>
              <a:defRPr sz="1200">
                <a:solidFill>
                  <a:schemeClr val="tx1"/>
                </a:solidFill>
                <a:latin typeface="Siemens Sans" pitchFamily="2" charset="0"/>
              </a:defRPr>
            </a:lvl1pPr>
          </a:lstStyle>
          <a:p>
            <a:endParaRPr lang="en-US" dirty="0">
              <a:latin typeface="Arial" pitchFamily="34" charset="0"/>
            </a:endParaRPr>
          </a:p>
        </p:txBody>
      </p:sp>
      <p:sp>
        <p:nvSpPr>
          <p:cNvPr id="17306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682355" y="9405830"/>
            <a:ext cx="3128020" cy="5366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43559" tIns="143559" rIns="143559" bIns="143559" numCol="1" anchor="b" anchorCtr="0" compatLnSpc="1">
            <a:prstTxWarp prst="textNoShape">
              <a:avLst/>
            </a:prstTxWarp>
          </a:bodyPr>
          <a:lstStyle>
            <a:lvl1pPr algn="r" defTabSz="911291">
              <a:spcBef>
                <a:spcPct val="0"/>
              </a:spcBef>
              <a:defRPr sz="1200">
                <a:solidFill>
                  <a:schemeClr val="tx1"/>
                </a:solidFill>
                <a:latin typeface="Siemens Sans" pitchFamily="2" charset="0"/>
              </a:defRPr>
            </a:lvl1pPr>
          </a:lstStyle>
          <a:p>
            <a:r>
              <a:rPr lang="en-US" dirty="0" smtClean="0">
                <a:latin typeface="Arial" pitchFamily="34" charset="0"/>
              </a:rPr>
              <a:t>Handout </a:t>
            </a:r>
            <a:fld id="{BFC713D8-7968-482B-A79F-9C586FE5053A}" type="slidenum">
              <a:rPr lang="en-US" smtClean="0">
                <a:latin typeface="Arial" pitchFamily="34" charset="0"/>
              </a:rPr>
              <a:pPr/>
              <a:t>‹#›</a:t>
            </a:fld>
            <a:endParaRPr lang="en-US" dirty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24480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3117361" cy="5366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43559" tIns="143559" rIns="143559" bIns="143559" numCol="1" anchor="t" anchorCtr="0" compatLnSpc="1">
            <a:prstTxWarp prst="textNoShape">
              <a:avLst/>
            </a:prstTxWarp>
          </a:bodyPr>
          <a:lstStyle>
            <a:lvl1pPr defTabSz="911291">
              <a:spcBef>
                <a:spcPct val="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782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693015" y="0"/>
            <a:ext cx="3115838" cy="5366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43559" tIns="143559" rIns="143559" bIns="143559" numCol="1" anchor="t" anchorCtr="0" compatLnSpc="1">
            <a:prstTxWarp prst="textNoShape">
              <a:avLst/>
            </a:prstTxWarp>
          </a:bodyPr>
          <a:lstStyle>
            <a:lvl1pPr algn="r" defTabSz="911291">
              <a:spcBef>
                <a:spcPct val="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782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22338" y="746125"/>
            <a:ext cx="4967287" cy="3727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7782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228434" y="4685180"/>
            <a:ext cx="6353507" cy="44353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 err="1" smtClean="0"/>
              <a:t>Textmasterformate</a:t>
            </a:r>
            <a:r>
              <a:rPr lang="en-US" noProof="0" dirty="0" smtClean="0"/>
              <a:t> </a:t>
            </a:r>
            <a:r>
              <a:rPr lang="en-US" noProof="0" dirty="0" err="1" smtClean="0"/>
              <a:t>durch</a:t>
            </a:r>
            <a:r>
              <a:rPr lang="en-US" noProof="0" dirty="0" smtClean="0"/>
              <a:t> </a:t>
            </a:r>
            <a:r>
              <a:rPr lang="en-US" noProof="0" dirty="0" err="1" smtClean="0"/>
              <a:t>Klicken</a:t>
            </a:r>
            <a:r>
              <a:rPr lang="en-US" noProof="0" dirty="0" smtClean="0"/>
              <a:t> </a:t>
            </a:r>
            <a:r>
              <a:rPr lang="en-US" noProof="0" dirty="0" err="1" smtClean="0"/>
              <a:t>bearbeiten</a:t>
            </a:r>
            <a:endParaRPr lang="en-US" noProof="0" dirty="0" smtClean="0"/>
          </a:p>
          <a:p>
            <a:pPr lvl="1"/>
            <a:r>
              <a:rPr lang="en-US" noProof="0" dirty="0" err="1" smtClean="0"/>
              <a:t>Zweite</a:t>
            </a:r>
            <a:r>
              <a:rPr lang="en-US" noProof="0" dirty="0" smtClean="0"/>
              <a:t> </a:t>
            </a:r>
            <a:r>
              <a:rPr lang="en-US" noProof="0" dirty="0" err="1" smtClean="0"/>
              <a:t>Ebene</a:t>
            </a:r>
            <a:endParaRPr lang="en-US" noProof="0" dirty="0" smtClean="0"/>
          </a:p>
          <a:p>
            <a:pPr lvl="2"/>
            <a:r>
              <a:rPr lang="en-US" noProof="0" dirty="0" err="1" smtClean="0"/>
              <a:t>Dritte</a:t>
            </a:r>
            <a:r>
              <a:rPr lang="en-US" noProof="0" dirty="0" smtClean="0"/>
              <a:t> </a:t>
            </a:r>
            <a:r>
              <a:rPr lang="en-US" noProof="0" dirty="0" err="1" smtClean="0"/>
              <a:t>Ebene</a:t>
            </a:r>
            <a:endParaRPr lang="en-US" noProof="0" dirty="0" smtClean="0"/>
          </a:p>
          <a:p>
            <a:pPr lvl="3"/>
            <a:r>
              <a:rPr lang="en-US" noProof="0" dirty="0" err="1" smtClean="0"/>
              <a:t>Vierte</a:t>
            </a:r>
            <a:r>
              <a:rPr lang="en-US" noProof="0" dirty="0" smtClean="0"/>
              <a:t> </a:t>
            </a:r>
            <a:r>
              <a:rPr lang="en-US" noProof="0" dirty="0" err="1" smtClean="0"/>
              <a:t>Ebene</a:t>
            </a:r>
            <a:endParaRPr lang="en-US" noProof="0" dirty="0" smtClean="0"/>
          </a:p>
          <a:p>
            <a:pPr lvl="4"/>
            <a:r>
              <a:rPr lang="en-US" noProof="0" dirty="0" err="1" smtClean="0"/>
              <a:t>Fünfte</a:t>
            </a:r>
            <a:r>
              <a:rPr lang="en-US" noProof="0" dirty="0" smtClean="0"/>
              <a:t> </a:t>
            </a:r>
            <a:r>
              <a:rPr lang="en-US" noProof="0" dirty="0" err="1" smtClean="0"/>
              <a:t>Ebene</a:t>
            </a:r>
            <a:endParaRPr lang="en-US" noProof="0" dirty="0" smtClean="0"/>
          </a:p>
        </p:txBody>
      </p:sp>
      <p:sp>
        <p:nvSpPr>
          <p:cNvPr id="7783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9405830"/>
            <a:ext cx="3117361" cy="5351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43559" tIns="143559" rIns="143559" bIns="143559" numCol="1" anchor="b" anchorCtr="0" compatLnSpc="1">
            <a:prstTxWarp prst="textNoShape">
              <a:avLst/>
            </a:prstTxWarp>
          </a:bodyPr>
          <a:lstStyle>
            <a:lvl1pPr defTabSz="911291">
              <a:spcBef>
                <a:spcPct val="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783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693015" y="9405830"/>
            <a:ext cx="3115838" cy="5351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43559" tIns="143559" rIns="143559" bIns="143559" numCol="1" anchor="b" anchorCtr="0" compatLnSpc="1">
            <a:prstTxWarp prst="textNoShape">
              <a:avLst/>
            </a:prstTxWarp>
          </a:bodyPr>
          <a:lstStyle>
            <a:lvl1pPr algn="r" defTabSz="911291">
              <a:spcBef>
                <a:spcPct val="0"/>
              </a:spcBef>
              <a:defRPr sz="1200">
                <a:solidFill>
                  <a:schemeClr val="tx1"/>
                </a:solidFill>
                <a:latin typeface="Siemens Sans" pitchFamily="2" charset="0"/>
              </a:defRPr>
            </a:lvl1pPr>
          </a:lstStyle>
          <a:p>
            <a:r>
              <a:rPr lang="en-US" dirty="0" smtClean="0">
                <a:latin typeface="Arial" pitchFamily="34" charset="0"/>
              </a:rPr>
              <a:t>Notice </a:t>
            </a:r>
            <a:fld id="{AD141568-5488-4AC9-B82D-9F5CE1225E2A}" type="slidenum">
              <a:rPr lang="en-US" smtClean="0">
                <a:latin typeface="Arial" pitchFamily="34" charset="0"/>
              </a:rPr>
              <a:pPr/>
              <a:t>‹#›</a:t>
            </a:fld>
            <a:endParaRPr lang="en-US" dirty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492929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charset="-128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tags" Target="../tags/tag32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31.xml"/><Relationship Id="rId1" Type="http://schemas.openxmlformats.org/officeDocument/2006/relationships/customXml" Target="../../customXml/item4.xml"/><Relationship Id="rId6" Type="http://schemas.openxmlformats.org/officeDocument/2006/relationships/tags" Target="../tags/tag35.xml"/><Relationship Id="rId5" Type="http://schemas.openxmlformats.org/officeDocument/2006/relationships/tags" Target="../tags/tag34.xml"/><Relationship Id="rId4" Type="http://schemas.openxmlformats.org/officeDocument/2006/relationships/tags" Target="../tags/tag33.xml"/><Relationship Id="rId9" Type="http://schemas.openxmlformats.org/officeDocument/2006/relationships/image" Target="../media/image1.wmf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59.xml"/><Relationship Id="rId2" Type="http://schemas.openxmlformats.org/officeDocument/2006/relationships/tags" Target="../tags/tag58.xml"/><Relationship Id="rId1" Type="http://schemas.openxmlformats.org/officeDocument/2006/relationships/customXml" Target="../../customXml/item13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61.xml"/><Relationship Id="rId4" Type="http://schemas.openxmlformats.org/officeDocument/2006/relationships/tags" Target="../tags/tag60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63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62.xml"/><Relationship Id="rId1" Type="http://schemas.openxmlformats.org/officeDocument/2006/relationships/customXml" Target="../../customXml/item14.xml"/><Relationship Id="rId6" Type="http://schemas.openxmlformats.org/officeDocument/2006/relationships/tags" Target="../tags/tag66.xml"/><Relationship Id="rId5" Type="http://schemas.openxmlformats.org/officeDocument/2006/relationships/tags" Target="../tags/tag65.xml"/><Relationship Id="rId4" Type="http://schemas.openxmlformats.org/officeDocument/2006/relationships/tags" Target="../tags/tag64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tags" Target="../tags/tag68.xml"/><Relationship Id="rId2" Type="http://schemas.openxmlformats.org/officeDocument/2006/relationships/tags" Target="../tags/tag67.xml"/><Relationship Id="rId1" Type="http://schemas.openxmlformats.org/officeDocument/2006/relationships/customXml" Target="../../customXml/item15.xml"/><Relationship Id="rId4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tags" Target="../tags/tag70.xml"/><Relationship Id="rId2" Type="http://schemas.openxmlformats.org/officeDocument/2006/relationships/tags" Target="../tags/tag69.xml"/><Relationship Id="rId1" Type="http://schemas.openxmlformats.org/officeDocument/2006/relationships/customXml" Target="../../customXml/item16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7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tags" Target="../tags/tag73.xml"/><Relationship Id="rId2" Type="http://schemas.openxmlformats.org/officeDocument/2006/relationships/tags" Target="../tags/tag72.xml"/><Relationship Id="rId1" Type="http://schemas.openxmlformats.org/officeDocument/2006/relationships/customXml" Target="../../customXml/item17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75.xml"/><Relationship Id="rId4" Type="http://schemas.openxmlformats.org/officeDocument/2006/relationships/tags" Target="../tags/tag74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tags" Target="../tags/tag77.xml"/><Relationship Id="rId2" Type="http://schemas.openxmlformats.org/officeDocument/2006/relationships/tags" Target="../tags/tag76.xml"/><Relationship Id="rId1" Type="http://schemas.openxmlformats.org/officeDocument/2006/relationships/customXml" Target="../../customXml/item18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79.xml"/><Relationship Id="rId4" Type="http://schemas.openxmlformats.org/officeDocument/2006/relationships/tags" Target="../tags/tag78.xm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1.xml"/><Relationship Id="rId3" Type="http://schemas.openxmlformats.org/officeDocument/2006/relationships/tags" Target="../tags/tag81.xml"/><Relationship Id="rId7" Type="http://schemas.openxmlformats.org/officeDocument/2006/relationships/tags" Target="../tags/tag85.xml"/><Relationship Id="rId2" Type="http://schemas.openxmlformats.org/officeDocument/2006/relationships/tags" Target="../tags/tag80.xml"/><Relationship Id="rId1" Type="http://schemas.openxmlformats.org/officeDocument/2006/relationships/customXml" Target="../../customXml/item19.xml"/><Relationship Id="rId6" Type="http://schemas.openxmlformats.org/officeDocument/2006/relationships/tags" Target="../tags/tag84.xml"/><Relationship Id="rId5" Type="http://schemas.openxmlformats.org/officeDocument/2006/relationships/tags" Target="../tags/tag83.xml"/><Relationship Id="rId4" Type="http://schemas.openxmlformats.org/officeDocument/2006/relationships/tags" Target="../tags/tag8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ags" Target="../tags/tag37.xml"/><Relationship Id="rId7" Type="http://schemas.openxmlformats.org/officeDocument/2006/relationships/image" Target="../media/image2.png"/><Relationship Id="rId2" Type="http://schemas.openxmlformats.org/officeDocument/2006/relationships/tags" Target="../tags/tag36.xml"/><Relationship Id="rId1" Type="http://schemas.openxmlformats.org/officeDocument/2006/relationships/customXml" Target="../../customXml/item5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39.xml"/><Relationship Id="rId4" Type="http://schemas.openxmlformats.org/officeDocument/2006/relationships/tags" Target="../tags/tag38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41.xml"/><Relationship Id="rId7" Type="http://schemas.openxmlformats.org/officeDocument/2006/relationships/image" Target="../media/image4.png"/><Relationship Id="rId2" Type="http://schemas.openxmlformats.org/officeDocument/2006/relationships/tags" Target="../tags/tag40.xml"/><Relationship Id="rId1" Type="http://schemas.openxmlformats.org/officeDocument/2006/relationships/customXml" Target="../../customXml/item6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43.xml"/><Relationship Id="rId4" Type="http://schemas.openxmlformats.org/officeDocument/2006/relationships/tags" Target="../tags/tag4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45.xml"/><Relationship Id="rId2" Type="http://schemas.openxmlformats.org/officeDocument/2006/relationships/tags" Target="../tags/tag44.xml"/><Relationship Id="rId1" Type="http://schemas.openxmlformats.org/officeDocument/2006/relationships/customXml" Target="../../customXml/item7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46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47.xml"/><Relationship Id="rId1" Type="http://schemas.openxmlformats.org/officeDocument/2006/relationships/customXml" Target="../../customXml/item8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customXml" Target="../../customXml/item9.xml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51.xml"/><Relationship Id="rId2" Type="http://schemas.openxmlformats.org/officeDocument/2006/relationships/tags" Target="../tags/tag50.xml"/><Relationship Id="rId1" Type="http://schemas.openxmlformats.org/officeDocument/2006/relationships/customXml" Target="../../customXml/item10.xml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customXml" Target="../../customXml/item11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54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56.xml"/><Relationship Id="rId2" Type="http://schemas.openxmlformats.org/officeDocument/2006/relationships/tags" Target="../tags/tag55.xml"/><Relationship Id="rId1" Type="http://schemas.openxmlformats.org/officeDocument/2006/relationships/customXml" Target="../../customXml/item12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5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(big bar down)" type="title" preserve="1">
  <p:cSld name="Title (big bar dow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9"/>
          <p:cNvPicPr>
            <a:picLocks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6" b="-1"/>
          <a:stretch/>
        </p:blipFill>
        <p:spPr>
          <a:xfrm>
            <a:off x="0" y="1588"/>
            <a:ext cx="9176648" cy="4147501"/>
          </a:xfrm>
          <a:prstGeom prst="rect">
            <a:avLst/>
          </a:prstGeom>
        </p:spPr>
      </p:pic>
      <p:sp>
        <p:nvSpPr>
          <p:cNvPr id="57350" name="cdtRectangle 115 Id57350"/>
          <p:cNvSpPr>
            <a:spLocks noGrp="1" noChangeArrowheads="1"/>
          </p:cNvSpPr>
          <p:nvPr>
            <p:ph type="ctrTitle" hasCustomPrompt="1"/>
            <p:custDataLst>
              <p:tags r:id="rId2"/>
            </p:custDataLst>
          </p:nvPr>
        </p:nvSpPr>
        <p:spPr bwMode="gray">
          <a:xfrm>
            <a:off x="250825" y="4149090"/>
            <a:ext cx="8893175" cy="870014"/>
          </a:xfrm>
          <a:solidFill>
            <a:srgbClr val="879BAA"/>
          </a:solidFill>
        </p:spPr>
        <p:txBody>
          <a:bodyPr wrap="square" lIns="270000" tIns="144000" rIns="396000" bIns="108000" anchor="t">
            <a:spAutoFit/>
          </a:bodyPr>
          <a:lstStyle>
            <a:lvl1pPr>
              <a:defRPr sz="4000" baseline="0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en-US" dirty="0" smtClean="0"/>
              <a:t>Enter presentation title</a:t>
            </a:r>
          </a:p>
        </p:txBody>
      </p:sp>
      <p:sp>
        <p:nvSpPr>
          <p:cNvPr id="57351" name="cdtRectangle 116 Id57351"/>
          <p:cNvSpPr>
            <a:spLocks noGrp="1" noChangeArrowheads="1"/>
          </p:cNvSpPr>
          <p:nvPr>
            <p:ph type="subTitle" idx="1" hasCustomPrompt="1"/>
            <p:custDataLst>
              <p:tags r:id="rId3"/>
            </p:custDataLst>
          </p:nvPr>
        </p:nvSpPr>
        <p:spPr bwMode="gray">
          <a:xfrm>
            <a:off x="250825" y="3756008"/>
            <a:ext cx="8893175" cy="393082"/>
          </a:xfrm>
          <a:solidFill>
            <a:srgbClr val="233746">
              <a:alpha val="65000"/>
            </a:srgbClr>
          </a:solidFill>
        </p:spPr>
        <p:txBody>
          <a:bodyPr wrap="square" lIns="270000" tIns="18000" rIns="396000" bIns="36000" anchor="b">
            <a:noAutofit/>
          </a:bodyPr>
          <a:lstStyle>
            <a:lvl1pPr marL="0" marR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itchFamily="34" charset="0"/>
              <a:buNone/>
              <a:tabLst/>
              <a:defRPr sz="2000" smtClean="0">
                <a:solidFill>
                  <a:schemeClr val="bg1"/>
                </a:solidFill>
                <a:latin typeface="Arial" pitchFamily="34" charset="0"/>
              </a:defRPr>
            </a:lvl1pPr>
          </a:lstStyle>
          <a:p>
            <a:r>
              <a:rPr lang="en-US" dirty="0" smtClean="0"/>
              <a:t>Enter the name and title of the presenter</a:t>
            </a:r>
          </a:p>
        </p:txBody>
      </p:sp>
      <p:pic>
        <p:nvPicPr>
          <p:cNvPr id="11" name="cdtPicture 10 Id11" descr="SIE_Logo_Layer_Petrol_RGB_A3_76mm.wmf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539750" y="0"/>
            <a:ext cx="1728000" cy="967833"/>
          </a:xfrm>
          <a:prstGeom prst="rect">
            <a:avLst/>
          </a:prstGeom>
        </p:spPr>
      </p:pic>
      <p:sp>
        <p:nvSpPr>
          <p:cNvPr id="10" name="cdtText Box 133 Id10"/>
          <p:cNvSpPr txBox="1">
            <a:spLocks noChangeArrowheads="1"/>
          </p:cNvSpPr>
          <p:nvPr userDrawn="1">
            <p:custDataLst>
              <p:tags r:id="rId5"/>
            </p:custDataLst>
          </p:nvPr>
        </p:nvSpPr>
        <p:spPr bwMode="auto">
          <a:xfrm>
            <a:off x="0" y="6235006"/>
            <a:ext cx="9144000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540000" tIns="144000" rIns="2124000" bIns="0" anchor="ctr"/>
          <a:lstStyle/>
          <a:p>
            <a:r>
              <a:rPr lang="en-US" sz="1000" b="0" dirty="0" smtClean="0">
                <a:solidFill>
                  <a:srgbClr val="879BAA"/>
                </a:solidFill>
              </a:rPr>
              <a:t>Restricted © Siemens AG 2014</a:t>
            </a:r>
            <a:endParaRPr lang="en-US" sz="1000" b="0" dirty="0">
              <a:solidFill>
                <a:srgbClr val="879BAA"/>
              </a:solidFill>
            </a:endParaRPr>
          </a:p>
        </p:txBody>
      </p:sp>
      <p:sp>
        <p:nvSpPr>
          <p:cNvPr id="15" name="cdtText Box 101 Id15"/>
          <p:cNvSpPr txBox="1">
            <a:spLocks noChangeArrowheads="1"/>
          </p:cNvSpPr>
          <p:nvPr userDrawn="1">
            <p:custDataLst>
              <p:tags r:id="rId6"/>
            </p:custDataLst>
          </p:nvPr>
        </p:nvSpPr>
        <p:spPr bwMode="auto">
          <a:xfrm>
            <a:off x="4572000" y="0"/>
            <a:ext cx="1588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6000" rIns="0" bIns="0">
            <a:noAutofit/>
          </a:bodyPr>
          <a:lstStyle/>
          <a:p>
            <a:pPr algn="ctr">
              <a:buClrTx/>
              <a:buFontTx/>
              <a:buNone/>
            </a:pPr>
            <a:endParaRPr lang="en-US" sz="1100" b="1" dirty="0">
              <a:solidFill>
                <a:srgbClr val="990000"/>
              </a:solidFill>
            </a:endParaRPr>
          </a:p>
        </p:txBody>
      </p:sp>
      <p:sp>
        <p:nvSpPr>
          <p:cNvPr id="3" name="TextBox 2"/>
          <p:cNvSpPr txBox="1"/>
          <p:nvPr userDrawn="1"/>
        </p:nvSpPr>
        <p:spPr>
          <a:xfrm>
            <a:off x="9158360" y="2137890"/>
            <a:ext cx="0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endParaRPr lang="en-US" sz="1200" dirty="0" smtClean="0">
              <a:solidFill>
                <a:schemeClr val="tx1"/>
              </a:solidFill>
            </a:endParaRPr>
          </a:p>
        </p:txBody>
      </p:sp>
      <p:sp>
        <p:nvSpPr>
          <p:cNvPr id="16" name="TextBox 15"/>
          <p:cNvSpPr txBox="1"/>
          <p:nvPr userDrawn="1"/>
        </p:nvSpPr>
        <p:spPr>
          <a:xfrm>
            <a:off x="4917344" y="5747460"/>
            <a:ext cx="3831369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2000" b="1" baseline="0" dirty="0" smtClean="0">
                <a:solidFill>
                  <a:srgbClr val="879BAA"/>
                </a:solidFill>
                <a:latin typeface="Arial" pitchFamily="34" charset="0"/>
                <a:ea typeface="+mn-ea"/>
                <a:cs typeface="Arial" pitchFamily="34" charset="0"/>
              </a:rPr>
              <a:t>SOLID EDGE UNIVERSITY 2014</a:t>
            </a:r>
          </a:p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2000" baseline="0" dirty="0" smtClean="0">
                <a:solidFill>
                  <a:srgbClr val="879BAA"/>
                </a:solidFill>
                <a:latin typeface="Arial" pitchFamily="34" charset="0"/>
                <a:ea typeface="+mn-ea"/>
                <a:cs typeface="Arial" pitchFamily="34" charset="0"/>
              </a:rPr>
              <a:t>Re-imagine What’s Possible</a:t>
            </a:r>
          </a:p>
        </p:txBody>
      </p:sp>
      <p:sp>
        <p:nvSpPr>
          <p:cNvPr id="17" name="TextBox 16"/>
          <p:cNvSpPr txBox="1"/>
          <p:nvPr userDrawn="1"/>
        </p:nvSpPr>
        <p:spPr>
          <a:xfrm>
            <a:off x="8186656" y="6414474"/>
            <a:ext cx="570669" cy="18742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200" b="0" dirty="0" smtClean="0">
                <a:solidFill>
                  <a:srgbClr val="879BAA"/>
                </a:solidFill>
              </a:rPr>
              <a:t>#SEU14</a:t>
            </a:r>
          </a:p>
        </p:txBody>
      </p:sp>
      <p:sp>
        <p:nvSpPr>
          <p:cNvPr id="18" name="Rectangle 17"/>
          <p:cNvSpPr/>
          <p:nvPr userDrawn="1"/>
        </p:nvSpPr>
        <p:spPr>
          <a:xfrm>
            <a:off x="442387" y="6023065"/>
            <a:ext cx="254765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000" b="0" dirty="0" smtClean="0">
                <a:solidFill>
                  <a:srgbClr val="879BAA"/>
                </a:solidFill>
              </a:rPr>
              <a:t>Solid</a:t>
            </a:r>
            <a:r>
              <a:rPr lang="en-US" sz="1000" b="0" baseline="0" dirty="0" smtClean="0">
                <a:solidFill>
                  <a:srgbClr val="879BAA"/>
                </a:solidFill>
              </a:rPr>
              <a:t> Edge University 2014</a:t>
            </a:r>
            <a:br>
              <a:rPr lang="en-US" sz="1000" b="0" baseline="0" dirty="0" smtClean="0">
                <a:solidFill>
                  <a:srgbClr val="879BAA"/>
                </a:solidFill>
              </a:rPr>
            </a:br>
            <a:r>
              <a:rPr lang="en-US" sz="1000" b="0" baseline="0" dirty="0" smtClean="0">
                <a:solidFill>
                  <a:srgbClr val="879BAA"/>
                </a:solidFill>
              </a:rPr>
              <a:t>May 12-14, Atlanta, GA, USA</a:t>
            </a:r>
            <a:endParaRPr lang="en-US" sz="1000" dirty="0"/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351796126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" preserve="1" userDrawn="1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0" y="0"/>
            <a:ext cx="9144000" cy="1268413"/>
          </a:xfrm>
        </p:spPr>
        <p:txBody>
          <a:bodyPr/>
          <a:lstStyle/>
          <a:p>
            <a:r>
              <a:rPr lang="en-US" noProof="0" dirty="0" smtClean="0"/>
              <a:t>Click the style sheet to edit the title</a:t>
            </a:r>
            <a:endParaRPr lang="en-US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 hasCustomPrompt="1"/>
            <p:custDataLst>
              <p:tags r:id="rId3"/>
            </p:custDataLst>
          </p:nvPr>
        </p:nvSpPr>
        <p:spPr>
          <a:xfrm>
            <a:off x="539750" y="1412875"/>
            <a:ext cx="2592000" cy="4752975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de-DE" dirty="0" smtClean="0"/>
            </a:lvl1pPr>
            <a:lvl2pPr>
              <a:defRPr lang="de-DE" dirty="0" smtClean="0"/>
            </a:lvl2pPr>
            <a:lvl3pPr>
              <a:defRPr lang="de-DE" dirty="0" smtClean="0"/>
            </a:lvl3pPr>
            <a:lvl4pPr>
              <a:defRPr lang="de-DE" dirty="0" smtClean="0"/>
            </a:lvl4pPr>
            <a:lvl5pPr>
              <a:defRPr lang="de-DE" dirty="0"/>
            </a:lvl5pPr>
          </a:lstStyle>
          <a:p>
            <a:pPr lvl="0"/>
            <a:r>
              <a:rPr lang="en-US" noProof="0" dirty="0" smtClean="0"/>
              <a:t>Click the style sheet to edit the copy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 hasCustomPrompt="1"/>
            <p:custDataLst>
              <p:tags r:id="rId4"/>
            </p:custDataLst>
          </p:nvPr>
        </p:nvSpPr>
        <p:spPr>
          <a:xfrm>
            <a:off x="3276000" y="1412875"/>
            <a:ext cx="2735862" cy="4752975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de-DE" dirty="0" smtClean="0"/>
            </a:lvl1pPr>
            <a:lvl2pPr>
              <a:defRPr lang="de-DE" dirty="0" smtClean="0"/>
            </a:lvl2pPr>
            <a:lvl3pPr>
              <a:defRPr lang="de-DE" dirty="0" smtClean="0"/>
            </a:lvl3pPr>
            <a:lvl4pPr>
              <a:defRPr lang="de-DE" dirty="0" smtClean="0"/>
            </a:lvl4pPr>
            <a:lvl5pPr>
              <a:defRPr lang="de-DE" dirty="0"/>
            </a:lvl5pPr>
          </a:lstStyle>
          <a:p>
            <a:pPr lvl="0"/>
            <a:r>
              <a:rPr lang="en-US" noProof="0" dirty="0" smtClean="0"/>
              <a:t>Click the style sheet to edit the copy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2" name="cdtContent Placeholder 11 Id12"/>
          <p:cNvSpPr>
            <a:spLocks noGrp="1"/>
          </p:cNvSpPr>
          <p:nvPr>
            <p:ph sz="quarter" idx="14" hasCustomPrompt="1"/>
            <p:custDataLst>
              <p:tags r:id="rId5"/>
            </p:custDataLst>
          </p:nvPr>
        </p:nvSpPr>
        <p:spPr>
          <a:xfrm>
            <a:off x="6156325" y="1412875"/>
            <a:ext cx="2592388" cy="4752975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de-DE" dirty="0" smtClean="0"/>
            </a:lvl1pPr>
            <a:lvl2pPr>
              <a:defRPr lang="de-DE" dirty="0" smtClean="0"/>
            </a:lvl2pPr>
            <a:lvl3pPr>
              <a:defRPr lang="de-DE" dirty="0" smtClean="0"/>
            </a:lvl3pPr>
            <a:lvl4pPr>
              <a:defRPr lang="de-DE" dirty="0" smtClean="0"/>
            </a:lvl4pPr>
            <a:lvl5pPr>
              <a:defRPr lang="de-DE" dirty="0"/>
            </a:lvl5pPr>
          </a:lstStyle>
          <a:p>
            <a:pPr lvl="0"/>
            <a:r>
              <a:rPr lang="en-US" noProof="0" dirty="0" smtClean="0"/>
              <a:t>Click the style sheet to edit the copy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11526128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objects" type="fourObj" preserve="1">
  <p:cSld name="Four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 sz="quarter" hasCustomPrompt="1"/>
            <p:custDataLst>
              <p:tags r:id="rId2"/>
            </p:custDataLst>
          </p:nvPr>
        </p:nvSpPr>
        <p:spPr>
          <a:xfrm>
            <a:off x="0" y="0"/>
            <a:ext cx="9144000" cy="1268413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540000" tIns="396000" rIns="2124000" bIns="234000" numCol="1" anchor="b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lang="de-DE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noProof="0" dirty="0" smtClean="0"/>
              <a:t>Click the style sheet to edit the title</a:t>
            </a:r>
            <a:endParaRPr kumimoji="0" lang="en-US" sz="20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3" name="cdtContent Placeholder 2 Id3"/>
          <p:cNvSpPr>
            <a:spLocks noGrp="1"/>
          </p:cNvSpPr>
          <p:nvPr>
            <p:ph sz="quarter" idx="1" hasCustomPrompt="1"/>
            <p:custDataLst>
              <p:tags r:id="rId3"/>
            </p:custDataLst>
          </p:nvPr>
        </p:nvSpPr>
        <p:spPr>
          <a:xfrm>
            <a:off x="539750" y="1412876"/>
            <a:ext cx="4032250" cy="2303463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de-DE" dirty="0" smtClean="0">
                <a:solidFill>
                  <a:schemeClr val="tx1"/>
                </a:solidFill>
              </a:defRPr>
            </a:lvl1pPr>
            <a:lvl2pPr>
              <a:defRPr lang="de-DE" noProof="0" dirty="0" smtClean="0">
                <a:solidFill>
                  <a:schemeClr val="tx1"/>
                </a:solidFill>
              </a:defRPr>
            </a:lvl2pPr>
            <a:lvl3pPr>
              <a:defRPr lang="de-DE" noProof="0" dirty="0" smtClean="0">
                <a:solidFill>
                  <a:schemeClr val="tx1"/>
                </a:solidFill>
              </a:defRPr>
            </a:lvl3pPr>
            <a:lvl4pPr>
              <a:defRPr lang="de-DE" noProof="0" dirty="0" smtClean="0">
                <a:solidFill>
                  <a:schemeClr val="tx1"/>
                </a:solidFill>
              </a:defRPr>
            </a:lvl4pPr>
            <a:lvl5pPr>
              <a:defRPr lang="de-DE" noProof="0" dirty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 smtClean="0"/>
              <a:t>Click the style sheet to edit the copy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4" name="cdtContent Placeholder 3 Id4"/>
          <p:cNvSpPr>
            <a:spLocks noGrp="1"/>
          </p:cNvSpPr>
          <p:nvPr>
            <p:ph sz="quarter" idx="2" hasCustomPrompt="1"/>
            <p:custDataLst>
              <p:tags r:id="rId4"/>
            </p:custDataLst>
          </p:nvPr>
        </p:nvSpPr>
        <p:spPr>
          <a:xfrm>
            <a:off x="4716463" y="1412875"/>
            <a:ext cx="4032250" cy="2303463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de-DE" dirty="0" smtClean="0">
                <a:solidFill>
                  <a:schemeClr val="tx1"/>
                </a:solidFill>
              </a:defRPr>
            </a:lvl1pPr>
            <a:lvl2pPr>
              <a:defRPr kumimoji="0" lang="de-DE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defRPr>
            </a:lvl2pPr>
            <a:lvl3pPr>
              <a:defRPr kumimoji="0" lang="de-DE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defRPr>
            </a:lvl3pPr>
            <a:lvl4pPr>
              <a:defRPr kumimoji="0" lang="de-DE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defRPr>
            </a:lvl4pPr>
            <a:lvl5pPr>
              <a:def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defRPr>
            </a:lvl5pPr>
          </a:lstStyle>
          <a:p>
            <a:pPr lvl="0"/>
            <a:r>
              <a:rPr lang="en-US" noProof="0" dirty="0" smtClean="0"/>
              <a:t>Click the style sheet to edit the copy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5" name="cdtContent Placeholder 4 Id5"/>
          <p:cNvSpPr>
            <a:spLocks noGrp="1"/>
          </p:cNvSpPr>
          <p:nvPr>
            <p:ph sz="quarter" idx="3" hasCustomPrompt="1"/>
            <p:custDataLst>
              <p:tags r:id="rId5"/>
            </p:custDataLst>
          </p:nvPr>
        </p:nvSpPr>
        <p:spPr>
          <a:xfrm>
            <a:off x="539750" y="3860800"/>
            <a:ext cx="4032250" cy="230505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de-DE" dirty="0" smtClean="0">
                <a:solidFill>
                  <a:schemeClr val="tx1"/>
                </a:solidFill>
              </a:defRPr>
            </a:lvl1pPr>
            <a:lvl2pPr>
              <a:defRPr kumimoji="0" lang="de-DE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defRPr>
            </a:lvl2pPr>
            <a:lvl3pPr>
              <a:defRPr kumimoji="0" lang="de-DE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defRPr>
            </a:lvl3pPr>
            <a:lvl4pPr>
              <a:defRPr kumimoji="0" lang="de-DE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defRPr>
            </a:lvl4pPr>
            <a:lvl5pPr>
              <a:def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defRPr>
            </a:lvl5pPr>
          </a:lstStyle>
          <a:p>
            <a:pPr lvl="0"/>
            <a:r>
              <a:rPr lang="en-US" noProof="0" dirty="0" smtClean="0"/>
              <a:t>Click the style sheet to edit the copy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6" name="cdtContent Placeholder 5 Id6"/>
          <p:cNvSpPr>
            <a:spLocks noGrp="1"/>
          </p:cNvSpPr>
          <p:nvPr>
            <p:ph sz="quarter" idx="4" hasCustomPrompt="1"/>
            <p:custDataLst>
              <p:tags r:id="rId6"/>
            </p:custDataLst>
          </p:nvPr>
        </p:nvSpPr>
        <p:spPr>
          <a:xfrm>
            <a:off x="4716463" y="3860800"/>
            <a:ext cx="4032250" cy="230505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de-DE" dirty="0" smtClean="0">
                <a:solidFill>
                  <a:schemeClr val="tx1"/>
                </a:solidFill>
              </a:defRPr>
            </a:lvl1pPr>
            <a:lvl2pPr>
              <a:defRPr kumimoji="0" lang="de-DE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defRPr>
            </a:lvl2pPr>
            <a:lvl3pPr>
              <a:defRPr kumimoji="0" lang="de-DE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defRPr>
            </a:lvl3pPr>
            <a:lvl4pPr>
              <a:defRPr kumimoji="0" lang="de-DE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defRPr>
            </a:lvl4pPr>
            <a:lvl5pPr>
              <a:def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defRPr>
            </a:lvl5pPr>
          </a:lstStyle>
          <a:p>
            <a:pPr lvl="0"/>
            <a:r>
              <a:rPr lang="en-US" noProof="0" dirty="0" smtClean="0"/>
              <a:t>Click the style sheet to edit the copy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14220433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ree Content + Navigation" preserve="1" userDrawn="1">
  <p:cSld name="Free Content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0" y="0"/>
            <a:ext cx="9144000" cy="1268413"/>
          </a:xfrm>
        </p:spPr>
        <p:txBody>
          <a:bodyPr/>
          <a:lstStyle/>
          <a:p>
            <a:r>
              <a:rPr lang="en-US" noProof="0" dirty="0" smtClean="0"/>
              <a:t>Click the style sheet to edit the title</a:t>
            </a:r>
            <a:endParaRPr lang="en-US" dirty="0"/>
          </a:p>
        </p:txBody>
      </p:sp>
      <p:sp>
        <p:nvSpPr>
          <p:cNvPr id="4" name="cdtTextplatzhalter 13 Id4"/>
          <p:cNvSpPr>
            <a:spLocks noGrp="1"/>
          </p:cNvSpPr>
          <p:nvPr>
            <p:ph type="body" sz="quarter" idx="13" hasCustomPrompt="1"/>
            <p:custDataLst>
              <p:tags r:id="rId3"/>
            </p:custDataLst>
          </p:nvPr>
        </p:nvSpPr>
        <p:spPr>
          <a:xfrm>
            <a:off x="7452714" y="1412875"/>
            <a:ext cx="1295998" cy="4752975"/>
          </a:xfrm>
        </p:spPr>
        <p:txBody>
          <a:bodyPr/>
          <a:lstStyle>
            <a:lvl1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200">
                <a:solidFill>
                  <a:srgbClr val="879BAA"/>
                </a:solidFill>
              </a:defRPr>
            </a:lvl1pPr>
            <a:lvl2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200">
                <a:solidFill>
                  <a:srgbClr val="641946"/>
                </a:solidFill>
              </a:defRPr>
            </a:lvl2pPr>
            <a:lvl3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rgbClr val="879BAA"/>
                </a:solidFill>
              </a:defRPr>
            </a:lvl3pPr>
            <a:lvl4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rgbClr val="641946"/>
                </a:solidFill>
              </a:defRPr>
            </a:lvl4pPr>
            <a:lvl5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chemeClr val="accent1"/>
                </a:solidFill>
              </a:defRPr>
            </a:lvl5pPr>
            <a:lvl6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chemeClr val="accent4"/>
                </a:solidFill>
              </a:defRPr>
            </a:lvl6pPr>
          </a:lstStyle>
          <a:p>
            <a:pPr lvl="0"/>
            <a:r>
              <a:rPr lang="en-US" noProof="0" dirty="0" smtClean="0"/>
              <a:t>Click to edit the navigation text</a:t>
            </a:r>
          </a:p>
          <a:p>
            <a:pPr lvl="1"/>
            <a:r>
              <a:rPr lang="en-US" noProof="0" dirty="0" smtClean="0"/>
              <a:t>active chapter</a:t>
            </a:r>
          </a:p>
          <a:p>
            <a:pPr lvl="2"/>
            <a:r>
              <a:rPr lang="en-US" noProof="0" dirty="0" smtClean="0"/>
              <a:t>subchapter</a:t>
            </a:r>
          </a:p>
          <a:p>
            <a:pPr lvl="3"/>
            <a:r>
              <a:rPr lang="en-US" noProof="0" dirty="0" smtClean="0"/>
              <a:t>active subchapter</a:t>
            </a:r>
          </a:p>
          <a:p>
            <a:pPr lvl="4"/>
            <a:r>
              <a:rPr lang="en-US" noProof="0" dirty="0" smtClean="0"/>
              <a:t>subchapter</a:t>
            </a:r>
          </a:p>
          <a:p>
            <a:pPr lvl="5"/>
            <a:r>
              <a:rPr lang="en-US" noProof="0" dirty="0" smtClean="0"/>
              <a:t>active subchapter</a:t>
            </a:r>
            <a:endParaRPr lang="en-US" dirty="0"/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13198096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object (small) + Navigation" preserve="1" userDrawn="1">
  <p:cSld name="One object (small)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0" y="0"/>
            <a:ext cx="9144000" cy="1268413"/>
          </a:xfrm>
        </p:spPr>
        <p:txBody>
          <a:bodyPr/>
          <a:lstStyle/>
          <a:p>
            <a:r>
              <a:rPr lang="en-US" noProof="0" dirty="0" smtClean="0"/>
              <a:t>Click the style sheet to edit the title</a:t>
            </a:r>
            <a:endParaRPr lang="en-US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 hasCustomPrompt="1"/>
            <p:custDataLst>
              <p:tags r:id="rId3"/>
            </p:custDataLst>
          </p:nvPr>
        </p:nvSpPr>
        <p:spPr>
          <a:xfrm>
            <a:off x="539750" y="1412875"/>
            <a:ext cx="6769100" cy="4752975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de-DE" dirty="0" smtClean="0"/>
            </a:lvl1pPr>
            <a:lvl2pPr>
              <a:defRPr lang="de-DE" dirty="0" smtClean="0"/>
            </a:lvl2pPr>
            <a:lvl3pPr>
              <a:defRPr lang="de-DE" dirty="0" smtClean="0"/>
            </a:lvl3pPr>
            <a:lvl4pPr>
              <a:defRPr lang="de-DE" dirty="0" smtClean="0"/>
            </a:lvl4pPr>
            <a:lvl5pPr>
              <a:defRPr lang="de-DE" dirty="0"/>
            </a:lvl5pPr>
          </a:lstStyle>
          <a:p>
            <a:pPr lvl="0"/>
            <a:r>
              <a:rPr lang="en-US" noProof="0" dirty="0" smtClean="0"/>
              <a:t>Click the style sheet to edit the copy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cdtTextplatzhalter 13 Id5"/>
          <p:cNvSpPr>
            <a:spLocks noGrp="1"/>
          </p:cNvSpPr>
          <p:nvPr>
            <p:ph type="body" sz="quarter" idx="13" hasCustomPrompt="1"/>
            <p:custDataLst>
              <p:tags r:id="rId4"/>
            </p:custDataLst>
          </p:nvPr>
        </p:nvSpPr>
        <p:spPr>
          <a:xfrm>
            <a:off x="7452714" y="1412875"/>
            <a:ext cx="1295998" cy="4752975"/>
          </a:xfrm>
        </p:spPr>
        <p:txBody>
          <a:bodyPr/>
          <a:lstStyle>
            <a:lvl1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200">
                <a:solidFill>
                  <a:srgbClr val="879BAA"/>
                </a:solidFill>
              </a:defRPr>
            </a:lvl1pPr>
            <a:lvl2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200">
                <a:solidFill>
                  <a:srgbClr val="641946"/>
                </a:solidFill>
              </a:defRPr>
            </a:lvl2pPr>
            <a:lvl3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rgbClr val="879BAA"/>
                </a:solidFill>
              </a:defRPr>
            </a:lvl3pPr>
            <a:lvl4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rgbClr val="641946"/>
                </a:solidFill>
              </a:defRPr>
            </a:lvl4pPr>
            <a:lvl5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chemeClr val="accent1"/>
                </a:solidFill>
              </a:defRPr>
            </a:lvl5pPr>
            <a:lvl6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chemeClr val="accent4"/>
                </a:solidFill>
              </a:defRPr>
            </a:lvl6pPr>
          </a:lstStyle>
          <a:p>
            <a:pPr lvl="0"/>
            <a:r>
              <a:rPr lang="en-US" noProof="0" dirty="0" smtClean="0"/>
              <a:t>Click to edit the navigation text</a:t>
            </a:r>
          </a:p>
          <a:p>
            <a:pPr lvl="1"/>
            <a:r>
              <a:rPr lang="en-US" noProof="0" dirty="0" smtClean="0"/>
              <a:t>active chapter</a:t>
            </a:r>
          </a:p>
          <a:p>
            <a:pPr lvl="2"/>
            <a:r>
              <a:rPr lang="en-US" noProof="0" dirty="0" smtClean="0"/>
              <a:t>subchapter</a:t>
            </a:r>
          </a:p>
          <a:p>
            <a:pPr lvl="3"/>
            <a:r>
              <a:rPr lang="en-US" noProof="0" dirty="0" smtClean="0"/>
              <a:t>active subchapter</a:t>
            </a:r>
          </a:p>
          <a:p>
            <a:pPr lvl="4"/>
            <a:r>
              <a:rPr lang="en-US" noProof="0" dirty="0" smtClean="0"/>
              <a:t>subchapter</a:t>
            </a:r>
          </a:p>
          <a:p>
            <a:pPr lvl="5"/>
            <a:r>
              <a:rPr lang="en-US" noProof="0" dirty="0" smtClean="0"/>
              <a:t>active subchapter</a:t>
            </a:r>
            <a:endParaRPr lang="en-US" dirty="0"/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24132004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 + Navigation" preserve="1" userDrawn="1">
  <p:cSld name="Two columns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0" y="0"/>
            <a:ext cx="9144000" cy="1268413"/>
          </a:xfrm>
        </p:spPr>
        <p:txBody>
          <a:bodyPr/>
          <a:lstStyle/>
          <a:p>
            <a:r>
              <a:rPr lang="en-US" noProof="0" dirty="0" smtClean="0"/>
              <a:t>Click the style sheet to edit the title</a:t>
            </a:r>
            <a:endParaRPr lang="en-US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 hasCustomPrompt="1"/>
            <p:custDataLst>
              <p:tags r:id="rId3"/>
            </p:custDataLst>
          </p:nvPr>
        </p:nvSpPr>
        <p:spPr>
          <a:xfrm>
            <a:off x="539750" y="1412875"/>
            <a:ext cx="3309936" cy="4752975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de-DE" dirty="0" smtClean="0"/>
            </a:lvl1pPr>
            <a:lvl2pPr>
              <a:defRPr lang="de-DE" dirty="0" smtClean="0"/>
            </a:lvl2pPr>
            <a:lvl3pPr>
              <a:defRPr lang="de-DE" dirty="0" smtClean="0"/>
            </a:lvl3pPr>
            <a:lvl4pPr>
              <a:defRPr lang="de-DE" dirty="0" smtClean="0"/>
            </a:lvl4pPr>
            <a:lvl5pPr>
              <a:defRPr lang="de-DE" dirty="0"/>
            </a:lvl5pPr>
          </a:lstStyle>
          <a:p>
            <a:pPr lvl="0"/>
            <a:r>
              <a:rPr lang="en-US" noProof="0" dirty="0" smtClean="0"/>
              <a:t>Click the style sheet to edit the copy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 hasCustomPrompt="1"/>
            <p:custDataLst>
              <p:tags r:id="rId4"/>
            </p:custDataLst>
          </p:nvPr>
        </p:nvSpPr>
        <p:spPr>
          <a:xfrm>
            <a:off x="3994149" y="1412875"/>
            <a:ext cx="3314701" cy="4752975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de-DE" dirty="0" smtClean="0"/>
            </a:lvl1pPr>
            <a:lvl2pPr>
              <a:defRPr lang="de-DE" dirty="0" smtClean="0"/>
            </a:lvl2pPr>
            <a:lvl3pPr>
              <a:defRPr lang="de-DE" dirty="0" smtClean="0"/>
            </a:lvl3pPr>
            <a:lvl4pPr>
              <a:defRPr lang="de-DE" dirty="0" smtClean="0"/>
            </a:lvl4pPr>
            <a:lvl5pPr>
              <a:defRPr lang="de-DE" dirty="0"/>
            </a:lvl5pPr>
          </a:lstStyle>
          <a:p>
            <a:pPr lvl="0"/>
            <a:r>
              <a:rPr lang="en-US" noProof="0" dirty="0" smtClean="0"/>
              <a:t>Click the style sheet to edit the copy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cdtTextplatzhalter 13 Id7"/>
          <p:cNvSpPr>
            <a:spLocks noGrp="1"/>
          </p:cNvSpPr>
          <p:nvPr>
            <p:ph type="body" sz="quarter" idx="14" hasCustomPrompt="1"/>
            <p:custDataLst>
              <p:tags r:id="rId5"/>
            </p:custDataLst>
          </p:nvPr>
        </p:nvSpPr>
        <p:spPr>
          <a:xfrm>
            <a:off x="7452714" y="1412875"/>
            <a:ext cx="1295998" cy="4752975"/>
          </a:xfrm>
        </p:spPr>
        <p:txBody>
          <a:bodyPr/>
          <a:lstStyle>
            <a:lvl1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200">
                <a:solidFill>
                  <a:srgbClr val="879BAA"/>
                </a:solidFill>
              </a:defRPr>
            </a:lvl1pPr>
            <a:lvl2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200">
                <a:solidFill>
                  <a:srgbClr val="641946"/>
                </a:solidFill>
              </a:defRPr>
            </a:lvl2pPr>
            <a:lvl3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rgbClr val="879BAA"/>
                </a:solidFill>
              </a:defRPr>
            </a:lvl3pPr>
            <a:lvl4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rgbClr val="641946"/>
                </a:solidFill>
              </a:defRPr>
            </a:lvl4pPr>
            <a:lvl5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chemeClr val="accent1"/>
                </a:solidFill>
              </a:defRPr>
            </a:lvl5pPr>
            <a:lvl6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chemeClr val="accent4"/>
                </a:solidFill>
              </a:defRPr>
            </a:lvl6pPr>
          </a:lstStyle>
          <a:p>
            <a:pPr lvl="0"/>
            <a:r>
              <a:rPr lang="en-US" noProof="0" dirty="0" smtClean="0"/>
              <a:t>Click to edit the navigation text</a:t>
            </a:r>
          </a:p>
          <a:p>
            <a:pPr lvl="1"/>
            <a:r>
              <a:rPr lang="en-US" noProof="0" dirty="0" smtClean="0"/>
              <a:t>active chapter</a:t>
            </a:r>
          </a:p>
          <a:p>
            <a:pPr lvl="2"/>
            <a:r>
              <a:rPr lang="en-US" noProof="0" dirty="0" smtClean="0"/>
              <a:t>subchapter</a:t>
            </a:r>
          </a:p>
          <a:p>
            <a:pPr lvl="3"/>
            <a:r>
              <a:rPr lang="en-US" noProof="0" dirty="0" smtClean="0"/>
              <a:t>active subchapter</a:t>
            </a:r>
          </a:p>
          <a:p>
            <a:pPr lvl="4"/>
            <a:r>
              <a:rPr lang="en-US" noProof="0" dirty="0" smtClean="0"/>
              <a:t>subchapter</a:t>
            </a:r>
          </a:p>
          <a:p>
            <a:pPr lvl="5"/>
            <a:r>
              <a:rPr lang="en-US" noProof="0" dirty="0" smtClean="0"/>
              <a:t>active subchapter</a:t>
            </a:r>
            <a:endParaRPr lang="en-US" dirty="0"/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24974300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rows + Navigation" preserve="1" userDrawn="1">
  <p:cSld name="Two rows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0" y="0"/>
            <a:ext cx="9144000" cy="1268413"/>
          </a:xfrm>
        </p:spPr>
        <p:txBody>
          <a:bodyPr/>
          <a:lstStyle/>
          <a:p>
            <a:r>
              <a:rPr lang="en-US" noProof="0" dirty="0" smtClean="0"/>
              <a:t>Click the style sheet to edit the title</a:t>
            </a:r>
            <a:endParaRPr lang="en-US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 hasCustomPrompt="1"/>
            <p:custDataLst>
              <p:tags r:id="rId3"/>
            </p:custDataLst>
          </p:nvPr>
        </p:nvSpPr>
        <p:spPr>
          <a:xfrm>
            <a:off x="539750" y="1412876"/>
            <a:ext cx="6769100" cy="2303463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de-DE" dirty="0" smtClean="0"/>
            </a:lvl1pPr>
            <a:lvl2pPr>
              <a:defRPr lang="de-DE" dirty="0" smtClean="0"/>
            </a:lvl2pPr>
            <a:lvl3pPr>
              <a:defRPr lang="de-DE" dirty="0" smtClean="0"/>
            </a:lvl3pPr>
            <a:lvl4pPr>
              <a:defRPr lang="de-DE" dirty="0" smtClean="0"/>
            </a:lvl4pPr>
            <a:lvl5pPr>
              <a:defRPr lang="de-DE" dirty="0"/>
            </a:lvl5pPr>
          </a:lstStyle>
          <a:p>
            <a:pPr lvl="0"/>
            <a:r>
              <a:rPr lang="en-US" noProof="0" dirty="0" smtClean="0"/>
              <a:t>Click the style sheet to edit the copy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 hasCustomPrompt="1"/>
            <p:custDataLst>
              <p:tags r:id="rId4"/>
            </p:custDataLst>
          </p:nvPr>
        </p:nvSpPr>
        <p:spPr>
          <a:xfrm>
            <a:off x="539750" y="3860800"/>
            <a:ext cx="6769100" cy="230505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de-DE" dirty="0" smtClean="0"/>
            </a:lvl1pPr>
            <a:lvl2pPr>
              <a:defRPr lang="de-DE" dirty="0" smtClean="0"/>
            </a:lvl2pPr>
            <a:lvl3pPr>
              <a:defRPr lang="de-DE" dirty="0" smtClean="0"/>
            </a:lvl3pPr>
            <a:lvl4pPr>
              <a:defRPr lang="de-DE" dirty="0" smtClean="0"/>
            </a:lvl4pPr>
            <a:lvl5pPr>
              <a:defRPr lang="de-DE" dirty="0"/>
            </a:lvl5pPr>
          </a:lstStyle>
          <a:p>
            <a:pPr lvl="0"/>
            <a:r>
              <a:rPr lang="en-US" noProof="0" dirty="0" smtClean="0"/>
              <a:t>Click the style sheet to edit the copy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cdtTextplatzhalter 13 Id7"/>
          <p:cNvSpPr>
            <a:spLocks noGrp="1"/>
          </p:cNvSpPr>
          <p:nvPr>
            <p:ph type="body" sz="quarter" idx="14" hasCustomPrompt="1"/>
            <p:custDataLst>
              <p:tags r:id="rId5"/>
            </p:custDataLst>
          </p:nvPr>
        </p:nvSpPr>
        <p:spPr>
          <a:xfrm>
            <a:off x="7452714" y="1412875"/>
            <a:ext cx="1295998" cy="4752975"/>
          </a:xfrm>
        </p:spPr>
        <p:txBody>
          <a:bodyPr/>
          <a:lstStyle>
            <a:lvl1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200">
                <a:solidFill>
                  <a:srgbClr val="879BAA"/>
                </a:solidFill>
              </a:defRPr>
            </a:lvl1pPr>
            <a:lvl2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200">
                <a:solidFill>
                  <a:srgbClr val="641946"/>
                </a:solidFill>
              </a:defRPr>
            </a:lvl2pPr>
            <a:lvl3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rgbClr val="879BAA"/>
                </a:solidFill>
              </a:defRPr>
            </a:lvl3pPr>
            <a:lvl4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rgbClr val="641946"/>
                </a:solidFill>
              </a:defRPr>
            </a:lvl4pPr>
            <a:lvl5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chemeClr val="accent1"/>
                </a:solidFill>
              </a:defRPr>
            </a:lvl5pPr>
            <a:lvl6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chemeClr val="accent4"/>
                </a:solidFill>
              </a:defRPr>
            </a:lvl6pPr>
          </a:lstStyle>
          <a:p>
            <a:pPr lvl="0"/>
            <a:r>
              <a:rPr lang="en-US" noProof="0" dirty="0" smtClean="0"/>
              <a:t>Click to edit the navigation text</a:t>
            </a:r>
          </a:p>
          <a:p>
            <a:pPr lvl="1"/>
            <a:r>
              <a:rPr lang="en-US" noProof="0" dirty="0" smtClean="0"/>
              <a:t>active chapter</a:t>
            </a:r>
          </a:p>
          <a:p>
            <a:pPr lvl="2"/>
            <a:r>
              <a:rPr lang="en-US" noProof="0" dirty="0" smtClean="0"/>
              <a:t>subchapter</a:t>
            </a:r>
          </a:p>
          <a:p>
            <a:pPr lvl="3"/>
            <a:r>
              <a:rPr lang="en-US" noProof="0" dirty="0" smtClean="0"/>
              <a:t>active subchapter</a:t>
            </a:r>
          </a:p>
          <a:p>
            <a:pPr lvl="4"/>
            <a:r>
              <a:rPr lang="en-US" noProof="0" dirty="0" smtClean="0"/>
              <a:t>subchapter</a:t>
            </a:r>
          </a:p>
          <a:p>
            <a:pPr lvl="5"/>
            <a:r>
              <a:rPr lang="en-US" noProof="0" dirty="0" smtClean="0"/>
              <a:t>active subchapter</a:t>
            </a:r>
            <a:endParaRPr lang="en-US" dirty="0"/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19807613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objects + Navigation" preserve="1" userDrawn="1">
  <p:cSld name="Four objects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0" y="0"/>
            <a:ext cx="9144000" cy="1268413"/>
          </a:xfrm>
        </p:spPr>
        <p:txBody>
          <a:bodyPr/>
          <a:lstStyle/>
          <a:p>
            <a:r>
              <a:rPr lang="en-US" noProof="0" dirty="0" smtClean="0"/>
              <a:t>Click the style sheet to edit the title</a:t>
            </a:r>
            <a:endParaRPr lang="en-US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 hasCustomPrompt="1"/>
            <p:custDataLst>
              <p:tags r:id="rId3"/>
            </p:custDataLst>
          </p:nvPr>
        </p:nvSpPr>
        <p:spPr>
          <a:xfrm>
            <a:off x="539750" y="1412875"/>
            <a:ext cx="3309936" cy="2303463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de-DE" dirty="0" smtClean="0"/>
            </a:lvl1pPr>
            <a:lvl2pPr>
              <a:defRPr lang="de-DE" dirty="0" smtClean="0"/>
            </a:lvl2pPr>
            <a:lvl3pPr>
              <a:defRPr lang="de-DE" dirty="0" smtClean="0"/>
            </a:lvl3pPr>
            <a:lvl4pPr>
              <a:defRPr lang="de-DE" dirty="0" smtClean="0"/>
            </a:lvl4pPr>
            <a:lvl5pPr>
              <a:defRPr lang="de-DE" dirty="0"/>
            </a:lvl5pPr>
          </a:lstStyle>
          <a:p>
            <a:pPr lvl="0"/>
            <a:r>
              <a:rPr lang="en-US" noProof="0" dirty="0" smtClean="0"/>
              <a:t>Click the style sheet to edit the copy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 hasCustomPrompt="1"/>
            <p:custDataLst>
              <p:tags r:id="rId4"/>
            </p:custDataLst>
          </p:nvPr>
        </p:nvSpPr>
        <p:spPr>
          <a:xfrm>
            <a:off x="3994150" y="1412876"/>
            <a:ext cx="3314700" cy="2303463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de-DE" dirty="0" smtClean="0"/>
            </a:lvl1pPr>
            <a:lvl2pPr>
              <a:defRPr lang="de-DE" dirty="0" smtClean="0"/>
            </a:lvl2pPr>
            <a:lvl3pPr>
              <a:defRPr lang="de-DE" dirty="0" smtClean="0"/>
            </a:lvl3pPr>
            <a:lvl4pPr>
              <a:defRPr lang="de-DE" dirty="0" smtClean="0"/>
            </a:lvl4pPr>
            <a:lvl5pPr>
              <a:defRPr lang="de-DE" dirty="0"/>
            </a:lvl5pPr>
          </a:lstStyle>
          <a:p>
            <a:pPr lvl="0"/>
            <a:r>
              <a:rPr lang="en-US" noProof="0" dirty="0" smtClean="0"/>
              <a:t>Click the style sheet to edit the copy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2" name="cdtContent Placeholder 11 Id12"/>
          <p:cNvSpPr>
            <a:spLocks noGrp="1"/>
          </p:cNvSpPr>
          <p:nvPr>
            <p:ph sz="quarter" idx="14" hasCustomPrompt="1"/>
            <p:custDataLst>
              <p:tags r:id="rId5"/>
            </p:custDataLst>
          </p:nvPr>
        </p:nvSpPr>
        <p:spPr>
          <a:xfrm>
            <a:off x="539750" y="3860800"/>
            <a:ext cx="3309936" cy="230505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de-DE" dirty="0" smtClean="0"/>
            </a:lvl1pPr>
            <a:lvl2pPr>
              <a:defRPr lang="de-DE" dirty="0" smtClean="0"/>
            </a:lvl2pPr>
            <a:lvl3pPr>
              <a:defRPr lang="de-DE" dirty="0" smtClean="0"/>
            </a:lvl3pPr>
            <a:lvl4pPr>
              <a:defRPr lang="de-DE" dirty="0" smtClean="0"/>
            </a:lvl4pPr>
            <a:lvl5pPr>
              <a:defRPr lang="de-DE" dirty="0"/>
            </a:lvl5pPr>
          </a:lstStyle>
          <a:p>
            <a:pPr lvl="0"/>
            <a:r>
              <a:rPr lang="en-US" noProof="0" dirty="0" smtClean="0"/>
              <a:t>Click the style sheet to edit the copy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5" name="cdtContent Placeholder 14 Id15"/>
          <p:cNvSpPr>
            <a:spLocks noGrp="1"/>
          </p:cNvSpPr>
          <p:nvPr>
            <p:ph sz="quarter" idx="15" hasCustomPrompt="1"/>
            <p:custDataLst>
              <p:tags r:id="rId6"/>
            </p:custDataLst>
          </p:nvPr>
        </p:nvSpPr>
        <p:spPr>
          <a:xfrm>
            <a:off x="3994149" y="3860800"/>
            <a:ext cx="3314701" cy="230505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de-DE" dirty="0" smtClean="0"/>
            </a:lvl1pPr>
            <a:lvl2pPr>
              <a:defRPr lang="de-DE" dirty="0" smtClean="0"/>
            </a:lvl2pPr>
            <a:lvl3pPr>
              <a:defRPr lang="de-DE" dirty="0" smtClean="0"/>
            </a:lvl3pPr>
            <a:lvl4pPr>
              <a:defRPr lang="de-DE" dirty="0" smtClean="0"/>
            </a:lvl4pPr>
            <a:lvl5pPr>
              <a:defRPr lang="de-DE" dirty="0"/>
            </a:lvl5pPr>
          </a:lstStyle>
          <a:p>
            <a:pPr lvl="0"/>
            <a:r>
              <a:rPr lang="en-US" noProof="0" dirty="0" smtClean="0"/>
              <a:t>Click the style sheet to edit the copy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cdtTextplatzhalter 13 Id9"/>
          <p:cNvSpPr>
            <a:spLocks noGrp="1"/>
          </p:cNvSpPr>
          <p:nvPr>
            <p:ph type="body" sz="quarter" idx="16" hasCustomPrompt="1"/>
            <p:custDataLst>
              <p:tags r:id="rId7"/>
            </p:custDataLst>
          </p:nvPr>
        </p:nvSpPr>
        <p:spPr>
          <a:xfrm>
            <a:off x="7452714" y="1412875"/>
            <a:ext cx="1295998" cy="4752975"/>
          </a:xfrm>
        </p:spPr>
        <p:txBody>
          <a:bodyPr/>
          <a:lstStyle>
            <a:lvl1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200">
                <a:solidFill>
                  <a:srgbClr val="879BAA"/>
                </a:solidFill>
              </a:defRPr>
            </a:lvl1pPr>
            <a:lvl2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200">
                <a:solidFill>
                  <a:srgbClr val="641946"/>
                </a:solidFill>
              </a:defRPr>
            </a:lvl2pPr>
            <a:lvl3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rgbClr val="879BAA"/>
                </a:solidFill>
              </a:defRPr>
            </a:lvl3pPr>
            <a:lvl4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rgbClr val="641946"/>
                </a:solidFill>
              </a:defRPr>
            </a:lvl4pPr>
            <a:lvl5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chemeClr val="accent1"/>
                </a:solidFill>
              </a:defRPr>
            </a:lvl5pPr>
            <a:lvl6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chemeClr val="accent4"/>
                </a:solidFill>
              </a:defRPr>
            </a:lvl6pPr>
          </a:lstStyle>
          <a:p>
            <a:pPr lvl="0"/>
            <a:r>
              <a:rPr lang="en-US" noProof="0" dirty="0" smtClean="0"/>
              <a:t>Click to edit the navigation text</a:t>
            </a:r>
          </a:p>
          <a:p>
            <a:pPr lvl="1"/>
            <a:r>
              <a:rPr lang="en-US" noProof="0" dirty="0" smtClean="0"/>
              <a:t>active chapter</a:t>
            </a:r>
          </a:p>
          <a:p>
            <a:pPr lvl="2"/>
            <a:r>
              <a:rPr lang="en-US" noProof="0" dirty="0" smtClean="0"/>
              <a:t>subchapter</a:t>
            </a:r>
          </a:p>
          <a:p>
            <a:pPr lvl="3"/>
            <a:r>
              <a:rPr lang="en-US" noProof="0" dirty="0" smtClean="0"/>
              <a:t>active subchapter</a:t>
            </a:r>
          </a:p>
          <a:p>
            <a:pPr lvl="4"/>
            <a:r>
              <a:rPr lang="en-US" noProof="0" dirty="0" smtClean="0"/>
              <a:t>subchapter</a:t>
            </a:r>
          </a:p>
          <a:p>
            <a:pPr lvl="5"/>
            <a:r>
              <a:rPr lang="en-US" noProof="0" dirty="0" smtClean="0"/>
              <a:t>active subchapter</a:t>
            </a:r>
            <a:endParaRPr lang="en-US" dirty="0"/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21800180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+ Index/Contact" preserve="1" userDrawn="1">
  <p:cSld name="1_Image + Index/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19067"/>
            <a:ext cx="4572000" cy="4752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 smtClean="0"/>
              <a:t>Click the style sheet to edit the title</a:t>
            </a:r>
            <a:endParaRPr lang="en-US" noProof="0" dirty="0"/>
          </a:p>
        </p:txBody>
      </p:sp>
      <p:sp>
        <p:nvSpPr>
          <p:cNvPr id="13" name="Textplatzhalter 12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4716463" y="1412875"/>
            <a:ext cx="4427537" cy="4752975"/>
          </a:xfrm>
          <a:solidFill>
            <a:srgbClr val="D7D7CD"/>
          </a:solidFill>
        </p:spPr>
        <p:txBody>
          <a:bodyPr lIns="252000" tIns="144000" rIns="396000" bIns="144000"/>
          <a:lstStyle>
            <a:lvl1pPr marL="0" inden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Font typeface="Arial" pitchFamily="34" charset="0"/>
              <a:buNone/>
              <a:tabLst>
                <a:tab pos="3773488" algn="r"/>
              </a:tabLst>
              <a:defRPr/>
            </a:lvl1pPr>
            <a:lvl2pPr marL="179388" indent="-1778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3773488" algn="r"/>
              </a:tabLst>
              <a:defRPr b="0"/>
            </a:lvl2pPr>
            <a:lvl3pPr marL="177800" indent="-1778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tabLst>
                <a:tab pos="3773488" algn="r"/>
              </a:tabLst>
              <a:defRPr b="1"/>
            </a:lvl3pPr>
            <a:lvl4pPr marL="358775" indent="-1778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tabLst>
                <a:tab pos="3773488" algn="r"/>
              </a:tabLst>
              <a:defRPr b="0"/>
            </a:lvl4pPr>
            <a:lvl5pPr marL="357188" indent="-1778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tabLst>
                <a:tab pos="3773488" algn="r"/>
              </a:tabLst>
              <a:defRPr b="1" baseline="0"/>
            </a:lvl5pPr>
            <a:lvl6pPr marL="360363" indent="-180975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3773488" algn="r"/>
              </a:tabLst>
              <a:defRPr b="1"/>
            </a:lvl6pPr>
          </a:lstStyle>
          <a:p>
            <a:pPr lvl="0"/>
            <a:r>
              <a:rPr lang="en-US" noProof="0" dirty="0" smtClean="0"/>
              <a:t>Click the style sheet to edit the </a:t>
            </a:r>
            <a:r>
              <a:rPr lang="en-US" noProof="0" dirty="0" err="1" smtClean="0"/>
              <a:t>toc</a:t>
            </a:r>
            <a:r>
              <a:rPr lang="en-US" noProof="0" dirty="0" smtClean="0"/>
              <a:t>/contact</a:t>
            </a:r>
          </a:p>
          <a:p>
            <a:pPr lvl="1"/>
            <a:r>
              <a:rPr lang="en-US" noProof="0" dirty="0" smtClean="0"/>
              <a:t>chapter</a:t>
            </a:r>
          </a:p>
          <a:p>
            <a:pPr lvl="2"/>
            <a:r>
              <a:rPr lang="en-US" noProof="0" dirty="0" smtClean="0"/>
              <a:t>active chapter</a:t>
            </a:r>
          </a:p>
          <a:p>
            <a:pPr lvl="3"/>
            <a:r>
              <a:rPr lang="en-US" noProof="0" dirty="0" smtClean="0"/>
              <a:t>subchapter</a:t>
            </a:r>
          </a:p>
          <a:p>
            <a:pPr lvl="4"/>
            <a:r>
              <a:rPr lang="en-US" noProof="0" dirty="0" smtClean="0"/>
              <a:t>active subchapter</a:t>
            </a:r>
            <a:endParaRPr lang="en-US" noProof="0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59037" y="5670566"/>
            <a:ext cx="13038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i="1" dirty="0" smtClean="0">
                <a:solidFill>
                  <a:schemeClr val="tx1"/>
                </a:solidFill>
              </a:rPr>
              <a:t>4</a:t>
            </a:r>
            <a:r>
              <a:rPr lang="en-US" sz="900" i="1" baseline="30000" dirty="0" smtClean="0">
                <a:solidFill>
                  <a:schemeClr val="tx1"/>
                </a:solidFill>
              </a:rPr>
              <a:t>th</a:t>
            </a:r>
            <a:r>
              <a:rPr lang="en-US" sz="900" i="1" dirty="0" smtClean="0">
                <a:solidFill>
                  <a:schemeClr val="tx1"/>
                </a:solidFill>
              </a:rPr>
              <a:t> Generation VLC</a:t>
            </a:r>
            <a:br>
              <a:rPr lang="en-US" sz="900" i="1" dirty="0" smtClean="0">
                <a:solidFill>
                  <a:schemeClr val="tx1"/>
                </a:solidFill>
              </a:rPr>
            </a:br>
            <a:r>
              <a:rPr lang="en-US" sz="900" i="1" dirty="0" smtClean="0">
                <a:solidFill>
                  <a:schemeClr val="tx1"/>
                </a:solidFill>
              </a:rPr>
              <a:t>courtesy of Edison2</a:t>
            </a:r>
            <a:endParaRPr lang="en-US" sz="900" i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+ Index" preserve="1" userDrawn="1">
  <p:cSld name="1_Text + Inde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platzhalter 12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4716463" y="1412875"/>
            <a:ext cx="4427537" cy="4752975"/>
          </a:xfrm>
          <a:solidFill>
            <a:srgbClr val="D7D7CD"/>
          </a:solidFill>
        </p:spPr>
        <p:txBody>
          <a:bodyPr lIns="252000" tIns="144000" rIns="396000" bIns="144000"/>
          <a:lstStyle>
            <a:lvl1pPr marL="0" inden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Font typeface="Arial" pitchFamily="34" charset="0"/>
              <a:buNone/>
              <a:tabLst>
                <a:tab pos="3787775" algn="r"/>
              </a:tabLst>
              <a:defRPr/>
            </a:lvl1pPr>
            <a:lvl2pPr marL="179388" indent="-1778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3787775" algn="r"/>
              </a:tabLst>
              <a:defRPr b="0"/>
            </a:lvl2pPr>
            <a:lvl3pPr marL="177800" indent="-1778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tabLst>
                <a:tab pos="3787775" algn="r"/>
              </a:tabLst>
              <a:defRPr b="1"/>
            </a:lvl3pPr>
            <a:lvl4pPr marL="360363" indent="-179388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tabLst>
                <a:tab pos="3787775" algn="r"/>
              </a:tabLst>
              <a:defRPr b="0"/>
            </a:lvl4pPr>
            <a:lvl5pPr marL="357188" indent="-1778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tabLst>
                <a:tab pos="3787775" algn="r"/>
              </a:tabLst>
              <a:defRPr b="1" baseline="0"/>
            </a:lvl5pPr>
            <a:lvl6pPr marL="360363" indent="-180975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3787775" algn="r"/>
              </a:tabLst>
              <a:defRPr b="1"/>
            </a:lvl6pPr>
          </a:lstStyle>
          <a:p>
            <a:pPr lvl="0"/>
            <a:r>
              <a:rPr lang="en-US" noProof="0" dirty="0" smtClean="0"/>
              <a:t>Click the style sheet to edit the </a:t>
            </a:r>
            <a:r>
              <a:rPr lang="en-US" noProof="0" dirty="0" err="1" smtClean="0"/>
              <a:t>toc</a:t>
            </a:r>
            <a:r>
              <a:rPr lang="en-US" noProof="0" dirty="0" smtClean="0"/>
              <a:t>/contact</a:t>
            </a:r>
          </a:p>
          <a:p>
            <a:pPr lvl="1"/>
            <a:r>
              <a:rPr lang="en-US" noProof="0" dirty="0" smtClean="0"/>
              <a:t>chapter</a:t>
            </a:r>
          </a:p>
          <a:p>
            <a:pPr lvl="2"/>
            <a:r>
              <a:rPr lang="en-US" noProof="0" dirty="0" smtClean="0"/>
              <a:t>active chapter</a:t>
            </a:r>
          </a:p>
          <a:p>
            <a:pPr lvl="3"/>
            <a:r>
              <a:rPr lang="en-US" noProof="0" dirty="0" smtClean="0"/>
              <a:t>subchapter</a:t>
            </a:r>
          </a:p>
          <a:p>
            <a:pPr lvl="4"/>
            <a:r>
              <a:rPr lang="en-US" noProof="0" dirty="0" smtClean="0"/>
              <a:t>active subchapter</a:t>
            </a:r>
            <a:endParaRPr lang="en-US" noProof="0" dirty="0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 smtClean="0"/>
              <a:t>Click the style sheet to edit the title</a:t>
            </a:r>
            <a:endParaRPr lang="en-US" noProof="0" dirty="0"/>
          </a:p>
        </p:txBody>
      </p:sp>
      <p:sp>
        <p:nvSpPr>
          <p:cNvPr id="13" name="Textplatzhalt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539750" y="1412875"/>
            <a:ext cx="4032250" cy="4752975"/>
          </a:xfrm>
        </p:spPr>
        <p:txBody>
          <a:bodyPr/>
          <a:lstStyle/>
          <a:p>
            <a:pPr lvl="0"/>
            <a:r>
              <a:rPr lang="en-US" noProof="0" dirty="0" smtClean="0"/>
              <a:t>Click the style sheet to edit the copy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ree Content" preserve="1" userDrawn="1">
  <p:cSld name="1_F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 smtClean="0"/>
              <a:t>Click the style sheet to edit the title</a:t>
            </a:r>
            <a:endParaRPr lang="en-US" noProof="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pter title (big bar down)" type="title" preserve="1">
  <p:cSld name="Chapter title (big bar dow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/>
          <p:cNvPicPr>
            <a:picLocks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6" b="-1"/>
          <a:stretch/>
        </p:blipFill>
        <p:spPr>
          <a:xfrm>
            <a:off x="0" y="1588"/>
            <a:ext cx="9176648" cy="4148137"/>
          </a:xfrm>
          <a:prstGeom prst="rect">
            <a:avLst/>
          </a:prstGeom>
        </p:spPr>
      </p:pic>
      <p:sp>
        <p:nvSpPr>
          <p:cNvPr id="57350" name="cdtRectangle 115 Id57350"/>
          <p:cNvSpPr>
            <a:spLocks noGrp="1" noChangeArrowheads="1"/>
          </p:cNvSpPr>
          <p:nvPr>
            <p:ph type="ctrTitle" hasCustomPrompt="1"/>
            <p:custDataLst>
              <p:tags r:id="rId2"/>
            </p:custDataLst>
          </p:nvPr>
        </p:nvSpPr>
        <p:spPr bwMode="gray">
          <a:xfrm>
            <a:off x="250825" y="4149726"/>
            <a:ext cx="8893175" cy="870014"/>
          </a:xfrm>
          <a:solidFill>
            <a:srgbClr val="879BAA"/>
          </a:solidFill>
        </p:spPr>
        <p:txBody>
          <a:bodyPr wrap="square" lIns="270000" tIns="144000" rIns="396000" bIns="108000" anchor="t">
            <a:spAutoFit/>
          </a:bodyPr>
          <a:lstStyle>
            <a:lvl1pPr>
              <a:defRPr sz="4000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en-US" dirty="0" smtClean="0"/>
              <a:t>Enter chapter title</a:t>
            </a:r>
          </a:p>
        </p:txBody>
      </p:sp>
      <p:sp>
        <p:nvSpPr>
          <p:cNvPr id="57351" name="cdtRectangle 116 Id57351"/>
          <p:cNvSpPr>
            <a:spLocks noGrp="1" noChangeArrowheads="1"/>
          </p:cNvSpPr>
          <p:nvPr>
            <p:ph type="subTitle" idx="1" hasCustomPrompt="1"/>
            <p:custDataLst>
              <p:tags r:id="rId3"/>
            </p:custDataLst>
          </p:nvPr>
        </p:nvSpPr>
        <p:spPr bwMode="gray">
          <a:xfrm>
            <a:off x="250825" y="3756644"/>
            <a:ext cx="8893175" cy="393082"/>
          </a:xfrm>
          <a:solidFill>
            <a:srgbClr val="233746">
              <a:alpha val="65000"/>
            </a:srgbClr>
          </a:solidFill>
        </p:spPr>
        <p:txBody>
          <a:bodyPr wrap="square" lIns="270000" tIns="18000" rIns="396000" bIns="36000" anchor="b">
            <a:noAutofit/>
          </a:bodyPr>
          <a:lstStyle>
            <a:lvl1pPr>
              <a:defRPr sz="2000" baseline="0" smtClean="0">
                <a:solidFill>
                  <a:schemeClr val="bg1"/>
                </a:solidFill>
                <a:latin typeface="Arial" pitchFamily="34" charset="0"/>
              </a:defRPr>
            </a:lvl1pPr>
          </a:lstStyle>
          <a:p>
            <a:r>
              <a:rPr lang="en-US" dirty="0" smtClean="0"/>
              <a:t>Enter subhead</a:t>
            </a:r>
          </a:p>
        </p:txBody>
      </p:sp>
      <p:pic>
        <p:nvPicPr>
          <p:cNvPr id="8" name="cdtPicture 7 Id8" descr="sie_logo_layer_petrol_rgb"/>
          <p:cNvPicPr>
            <a:picLocks noChangeAspect="1" noChangeArrowheads="1"/>
          </p:cNvPicPr>
          <p:nvPr userDrawn="1">
            <p:custDataLst>
              <p:tags r:id="rId4"/>
            </p:custDataLst>
          </p:nvPr>
        </p:nvPicPr>
        <p:blipFill>
          <a:blip r:embed="rId8"/>
          <a:srcRect/>
          <a:stretch>
            <a:fillRect/>
          </a:stretch>
        </p:blipFill>
        <p:spPr bwMode="auto">
          <a:xfrm>
            <a:off x="7308850" y="0"/>
            <a:ext cx="1439863" cy="804863"/>
          </a:xfrm>
          <a:prstGeom prst="rect">
            <a:avLst/>
          </a:prstGeom>
          <a:noFill/>
        </p:spPr>
      </p:pic>
      <p:sp>
        <p:nvSpPr>
          <p:cNvPr id="9" name="cdtText Box 101 Id9"/>
          <p:cNvSpPr txBox="1">
            <a:spLocks noChangeArrowheads="1"/>
          </p:cNvSpPr>
          <p:nvPr userDrawn="1">
            <p:custDataLst>
              <p:tags r:id="rId5"/>
            </p:custDataLst>
          </p:nvPr>
        </p:nvSpPr>
        <p:spPr bwMode="auto">
          <a:xfrm>
            <a:off x="4572000" y="0"/>
            <a:ext cx="1588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6000" rIns="0" bIns="0">
            <a:noAutofit/>
          </a:bodyPr>
          <a:lstStyle/>
          <a:p>
            <a:pPr algn="ctr">
              <a:buClrTx/>
              <a:buFontTx/>
              <a:buNone/>
            </a:pPr>
            <a:endParaRPr lang="en-US" sz="1100" b="1" dirty="0">
              <a:solidFill>
                <a:srgbClr val="990000"/>
              </a:solidFill>
            </a:endParaRP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4172159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" preserve="1" userDrawn="1">
  <p:cSld name="1_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 smtClean="0"/>
              <a:t>Click the style sheet to edit the title</a:t>
            </a:r>
            <a:endParaRPr lang="en-US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539749" y="1412874"/>
            <a:ext cx="4032251" cy="4752975"/>
          </a:xfrm>
        </p:spPr>
        <p:txBody>
          <a:bodyPr/>
          <a:lstStyle/>
          <a:p>
            <a:pPr lvl="0"/>
            <a:r>
              <a:rPr lang="en-US" noProof="0" dirty="0" smtClean="0"/>
              <a:t>Click the style sheet to edit the copy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sp>
        <p:nvSpPr>
          <p:cNvPr id="13" name="Inhaltsplatzhalter 12"/>
          <p:cNvSpPr>
            <a:spLocks noGrp="1"/>
          </p:cNvSpPr>
          <p:nvPr>
            <p:ph sz="quarter" idx="13" hasCustomPrompt="1"/>
          </p:nvPr>
        </p:nvSpPr>
        <p:spPr>
          <a:xfrm>
            <a:off x="4716463" y="1412875"/>
            <a:ext cx="4032250" cy="4752975"/>
          </a:xfrm>
        </p:spPr>
        <p:txBody>
          <a:bodyPr/>
          <a:lstStyle/>
          <a:p>
            <a:pPr lvl="0"/>
            <a:r>
              <a:rPr lang="en-US" noProof="0" dirty="0" smtClean="0"/>
              <a:t>Click the style sheet to edit the copy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rows" preserve="1" userDrawn="1">
  <p:cSld name="1_Two row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 smtClean="0"/>
              <a:t>Click the style sheet to edit the title</a:t>
            </a:r>
            <a:endParaRPr lang="en-US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539749" y="1412875"/>
            <a:ext cx="6769101" cy="2303464"/>
          </a:xfrm>
        </p:spPr>
        <p:txBody>
          <a:bodyPr/>
          <a:lstStyle/>
          <a:p>
            <a:pPr lvl="0"/>
            <a:r>
              <a:rPr lang="en-US" noProof="0" dirty="0" smtClean="0"/>
              <a:t>Click the style sheet to edit the copy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sp>
        <p:nvSpPr>
          <p:cNvPr id="13" name="Inhaltsplatzhalter 12"/>
          <p:cNvSpPr>
            <a:spLocks noGrp="1"/>
          </p:cNvSpPr>
          <p:nvPr>
            <p:ph sz="quarter" idx="13" hasCustomPrompt="1"/>
          </p:nvPr>
        </p:nvSpPr>
        <p:spPr>
          <a:xfrm>
            <a:off x="539751" y="3860800"/>
            <a:ext cx="6769100" cy="2305050"/>
          </a:xfrm>
        </p:spPr>
        <p:txBody>
          <a:bodyPr/>
          <a:lstStyle/>
          <a:p>
            <a:pPr lvl="0"/>
            <a:r>
              <a:rPr lang="en-US" noProof="0" dirty="0" smtClean="0"/>
              <a:t>Click the style sheet to edit the copy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" preserve="1" userDrawn="1">
  <p:cSld name="1_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 smtClean="0"/>
              <a:t>Click the style sheet to edit the title</a:t>
            </a:r>
            <a:endParaRPr lang="en-US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539749" y="1412874"/>
            <a:ext cx="2587621" cy="4752975"/>
          </a:xfrm>
        </p:spPr>
        <p:txBody>
          <a:bodyPr/>
          <a:lstStyle/>
          <a:p>
            <a:pPr lvl="0"/>
            <a:r>
              <a:rPr lang="en-US" noProof="0" dirty="0" smtClean="0"/>
              <a:t>Click the style sheet to edit the copy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sp>
        <p:nvSpPr>
          <p:cNvPr id="13" name="Inhaltsplatzhalter 12"/>
          <p:cNvSpPr>
            <a:spLocks noGrp="1"/>
          </p:cNvSpPr>
          <p:nvPr>
            <p:ph sz="quarter" idx="13" hasCustomPrompt="1"/>
          </p:nvPr>
        </p:nvSpPr>
        <p:spPr>
          <a:xfrm>
            <a:off x="3271833" y="1412875"/>
            <a:ext cx="2740030" cy="4752975"/>
          </a:xfrm>
        </p:spPr>
        <p:txBody>
          <a:bodyPr/>
          <a:lstStyle/>
          <a:p>
            <a:pPr lvl="0"/>
            <a:r>
              <a:rPr lang="en-US" noProof="0" dirty="0" smtClean="0"/>
              <a:t>Click the style sheet to edit the copy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sp>
        <p:nvSpPr>
          <p:cNvPr id="12" name="Inhaltsplatzhalter 11"/>
          <p:cNvSpPr>
            <a:spLocks noGrp="1"/>
          </p:cNvSpPr>
          <p:nvPr>
            <p:ph sz="quarter" idx="14" hasCustomPrompt="1"/>
          </p:nvPr>
        </p:nvSpPr>
        <p:spPr>
          <a:xfrm>
            <a:off x="6156325" y="1412875"/>
            <a:ext cx="2592388" cy="4752975"/>
          </a:xfrm>
        </p:spPr>
        <p:txBody>
          <a:bodyPr/>
          <a:lstStyle/>
          <a:p>
            <a:pPr lvl="0"/>
            <a:r>
              <a:rPr lang="en-US" noProof="0" dirty="0" smtClean="0"/>
              <a:t>Click the style sheet to edit the copy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objects" preserve="1" userDrawn="1">
  <p:cSld name="1_Four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 smtClean="0"/>
              <a:t>Click the style sheet to edit the title</a:t>
            </a:r>
            <a:endParaRPr lang="en-US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539749" y="1412875"/>
            <a:ext cx="4032251" cy="2303464"/>
          </a:xfrm>
        </p:spPr>
        <p:txBody>
          <a:bodyPr/>
          <a:lstStyle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noProof="0" dirty="0" smtClean="0"/>
              <a:t>Click the style sheet to edit the copy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sp>
        <p:nvSpPr>
          <p:cNvPr id="13" name="Inhaltsplatzhalter 12"/>
          <p:cNvSpPr>
            <a:spLocks noGrp="1"/>
          </p:cNvSpPr>
          <p:nvPr>
            <p:ph sz="quarter" idx="13" hasCustomPrompt="1"/>
          </p:nvPr>
        </p:nvSpPr>
        <p:spPr>
          <a:xfrm>
            <a:off x="539751" y="3860800"/>
            <a:ext cx="4032250" cy="2305050"/>
          </a:xfrm>
        </p:spPr>
        <p:txBody>
          <a:bodyPr/>
          <a:lstStyle/>
          <a:p>
            <a:pPr lvl="0"/>
            <a:r>
              <a:rPr lang="en-US" noProof="0" dirty="0" smtClean="0"/>
              <a:t>Click the style sheet to edit the copy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sp>
        <p:nvSpPr>
          <p:cNvPr id="12" name="Inhaltsplatzhalter 11"/>
          <p:cNvSpPr>
            <a:spLocks noGrp="1"/>
          </p:cNvSpPr>
          <p:nvPr>
            <p:ph sz="quarter" idx="14" hasCustomPrompt="1"/>
          </p:nvPr>
        </p:nvSpPr>
        <p:spPr>
          <a:xfrm>
            <a:off x="4716463" y="1412875"/>
            <a:ext cx="4032250" cy="2303463"/>
          </a:xfrm>
        </p:spPr>
        <p:txBody>
          <a:bodyPr/>
          <a:lstStyle/>
          <a:p>
            <a:pPr lvl="0"/>
            <a:r>
              <a:rPr lang="en-US" noProof="0" dirty="0" smtClean="0"/>
              <a:t>Click the style sheet to edit the copy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sp>
        <p:nvSpPr>
          <p:cNvPr id="15" name="Inhaltsplatzhalter 14"/>
          <p:cNvSpPr>
            <a:spLocks noGrp="1"/>
          </p:cNvSpPr>
          <p:nvPr>
            <p:ph sz="quarter" idx="15" hasCustomPrompt="1"/>
          </p:nvPr>
        </p:nvSpPr>
        <p:spPr>
          <a:xfrm>
            <a:off x="4716463" y="3860800"/>
            <a:ext cx="4032250" cy="2305050"/>
          </a:xfrm>
        </p:spPr>
        <p:txBody>
          <a:bodyPr/>
          <a:lstStyle/>
          <a:p>
            <a:pPr lvl="0"/>
            <a:r>
              <a:rPr lang="en-US" noProof="0" dirty="0" smtClean="0"/>
              <a:t>Click the style sheet to edit the copy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ree Content + Navigation" preserve="1" userDrawn="1">
  <p:cSld name="1_Free Content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 smtClean="0"/>
              <a:t>Click the style sheet to edit the title</a:t>
            </a:r>
            <a:endParaRPr lang="en-US" noProof="0" dirty="0"/>
          </a:p>
        </p:txBody>
      </p:sp>
      <p:sp>
        <p:nvSpPr>
          <p:cNvPr id="4" name="Textplatzhalt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7452713" y="1412875"/>
            <a:ext cx="1296000" cy="4752975"/>
          </a:xfrm>
        </p:spPr>
        <p:txBody>
          <a:bodyPr/>
          <a:lstStyle>
            <a:lvl1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200">
                <a:solidFill>
                  <a:schemeClr val="bg2"/>
                </a:solidFill>
              </a:defRPr>
            </a:lvl1pPr>
            <a:lvl2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200">
                <a:solidFill>
                  <a:schemeClr val="accent4"/>
                </a:solidFill>
              </a:defRPr>
            </a:lvl2pPr>
            <a:lvl3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chemeClr val="bg2"/>
                </a:solidFill>
              </a:defRPr>
            </a:lvl3pPr>
            <a:lvl4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chemeClr val="accent4"/>
                </a:solidFill>
              </a:defRPr>
            </a:lvl4pPr>
            <a:lvl5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chemeClr val="bg2"/>
                </a:solidFill>
              </a:defRPr>
            </a:lvl5pPr>
            <a:lvl6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chemeClr val="accent4"/>
                </a:solidFill>
              </a:defRPr>
            </a:lvl6pPr>
          </a:lstStyle>
          <a:p>
            <a:pPr lvl="0"/>
            <a:r>
              <a:rPr lang="en-US" noProof="0" dirty="0" smtClean="0"/>
              <a:t>Click the style sheet to edit the navigation</a:t>
            </a:r>
          </a:p>
          <a:p>
            <a:pPr lvl="1"/>
            <a:r>
              <a:rPr lang="en-US" noProof="0" dirty="0" smtClean="0"/>
              <a:t>active chapter</a:t>
            </a:r>
          </a:p>
          <a:p>
            <a:pPr lvl="2"/>
            <a:r>
              <a:rPr lang="en-US" noProof="0" dirty="0" smtClean="0"/>
              <a:t>subchapter</a:t>
            </a:r>
          </a:p>
          <a:p>
            <a:pPr lvl="3"/>
            <a:r>
              <a:rPr lang="en-US" noProof="0" dirty="0" smtClean="0"/>
              <a:t>active subchapter</a:t>
            </a:r>
          </a:p>
          <a:p>
            <a:pPr lvl="4"/>
            <a:r>
              <a:rPr lang="en-US" noProof="0" dirty="0" smtClean="0"/>
              <a:t>subchapter</a:t>
            </a:r>
          </a:p>
          <a:p>
            <a:pPr lvl="5"/>
            <a:r>
              <a:rPr lang="en-US" noProof="0" dirty="0" smtClean="0"/>
              <a:t>active subchapter</a:t>
            </a:r>
            <a:endParaRPr lang="en-US" noProof="0"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object (small) + Navigation" preserve="1" userDrawn="1">
  <p:cSld name="1_One object (small)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 smtClean="0"/>
              <a:t>Click the style sheet to edit the title</a:t>
            </a:r>
            <a:endParaRPr lang="en-US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539749" y="1412874"/>
            <a:ext cx="6769101" cy="4752975"/>
          </a:xfrm>
        </p:spPr>
        <p:txBody>
          <a:bodyPr/>
          <a:lstStyle/>
          <a:p>
            <a:pPr lvl="0"/>
            <a:r>
              <a:rPr lang="en-US" noProof="0" dirty="0" smtClean="0"/>
              <a:t>Click the style sheet to edit the copy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7452713" y="1412875"/>
            <a:ext cx="1296000" cy="4752975"/>
          </a:xfrm>
        </p:spPr>
        <p:txBody>
          <a:bodyPr/>
          <a:lstStyle>
            <a:lvl1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200">
                <a:solidFill>
                  <a:schemeClr val="bg2"/>
                </a:solidFill>
              </a:defRPr>
            </a:lvl1pPr>
            <a:lvl2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200">
                <a:solidFill>
                  <a:schemeClr val="accent4"/>
                </a:solidFill>
              </a:defRPr>
            </a:lvl2pPr>
            <a:lvl3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chemeClr val="bg2"/>
                </a:solidFill>
              </a:defRPr>
            </a:lvl3pPr>
            <a:lvl4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chemeClr val="accent4"/>
                </a:solidFill>
              </a:defRPr>
            </a:lvl4pPr>
            <a:lvl5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chemeClr val="bg2"/>
                </a:solidFill>
              </a:defRPr>
            </a:lvl5pPr>
            <a:lvl6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chemeClr val="accent4"/>
                </a:solidFill>
              </a:defRPr>
            </a:lvl6pPr>
          </a:lstStyle>
          <a:p>
            <a:pPr lvl="0"/>
            <a:r>
              <a:rPr lang="en-US" noProof="0" dirty="0" smtClean="0"/>
              <a:t>Click the style sheet to edit the navigation</a:t>
            </a:r>
          </a:p>
          <a:p>
            <a:pPr lvl="1"/>
            <a:r>
              <a:rPr lang="en-US" noProof="0" dirty="0" smtClean="0"/>
              <a:t>active chapter</a:t>
            </a:r>
          </a:p>
          <a:p>
            <a:pPr lvl="2"/>
            <a:r>
              <a:rPr lang="en-US" noProof="0" dirty="0" smtClean="0"/>
              <a:t>subchapter</a:t>
            </a:r>
          </a:p>
          <a:p>
            <a:pPr lvl="3"/>
            <a:r>
              <a:rPr lang="en-US" noProof="0" dirty="0" smtClean="0"/>
              <a:t>active subchapter</a:t>
            </a:r>
          </a:p>
          <a:p>
            <a:pPr lvl="4"/>
            <a:r>
              <a:rPr lang="en-US" noProof="0" dirty="0" smtClean="0"/>
              <a:t>subchapter</a:t>
            </a:r>
          </a:p>
          <a:p>
            <a:pPr lvl="5"/>
            <a:r>
              <a:rPr lang="en-US" noProof="0" dirty="0" smtClean="0"/>
              <a:t>active subchapter</a:t>
            </a:r>
            <a:endParaRPr lang="en-US" noProof="0" dirty="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 + Navigation" preserve="1" userDrawn="1">
  <p:cSld name="1_Two columns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 smtClean="0"/>
              <a:t>Click the style sheet to edit the title</a:t>
            </a:r>
            <a:endParaRPr lang="en-US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539750" y="1412874"/>
            <a:ext cx="3309936" cy="4752975"/>
          </a:xfrm>
        </p:spPr>
        <p:txBody>
          <a:bodyPr/>
          <a:lstStyle/>
          <a:p>
            <a:pPr lvl="0"/>
            <a:r>
              <a:rPr lang="en-US" noProof="0" dirty="0" smtClean="0"/>
              <a:t>Click the style sheet to edit the copy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sp>
        <p:nvSpPr>
          <p:cNvPr id="13" name="Inhaltsplatzhalter 12"/>
          <p:cNvSpPr>
            <a:spLocks noGrp="1"/>
          </p:cNvSpPr>
          <p:nvPr>
            <p:ph sz="quarter" idx="13" hasCustomPrompt="1"/>
          </p:nvPr>
        </p:nvSpPr>
        <p:spPr>
          <a:xfrm>
            <a:off x="3994149" y="1412875"/>
            <a:ext cx="3314702" cy="4752975"/>
          </a:xfrm>
        </p:spPr>
        <p:txBody>
          <a:bodyPr/>
          <a:lstStyle/>
          <a:p>
            <a:pPr lvl="0"/>
            <a:r>
              <a:rPr lang="en-US" noProof="0" dirty="0" smtClean="0"/>
              <a:t>Click the style sheet to edit the copy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sp>
        <p:nvSpPr>
          <p:cNvPr id="6" name="Textplatzhalt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7452713" y="1412875"/>
            <a:ext cx="1296000" cy="4752975"/>
          </a:xfrm>
        </p:spPr>
        <p:txBody>
          <a:bodyPr/>
          <a:lstStyle>
            <a:lvl1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200">
                <a:solidFill>
                  <a:schemeClr val="bg2"/>
                </a:solidFill>
              </a:defRPr>
            </a:lvl1pPr>
            <a:lvl2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200">
                <a:solidFill>
                  <a:schemeClr val="accent4"/>
                </a:solidFill>
              </a:defRPr>
            </a:lvl2pPr>
            <a:lvl3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chemeClr val="bg2"/>
                </a:solidFill>
              </a:defRPr>
            </a:lvl3pPr>
            <a:lvl4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chemeClr val="accent4"/>
                </a:solidFill>
              </a:defRPr>
            </a:lvl4pPr>
            <a:lvl5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chemeClr val="bg2"/>
                </a:solidFill>
              </a:defRPr>
            </a:lvl5pPr>
            <a:lvl6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chemeClr val="accent4"/>
                </a:solidFill>
              </a:defRPr>
            </a:lvl6pPr>
          </a:lstStyle>
          <a:p>
            <a:pPr lvl="0"/>
            <a:r>
              <a:rPr lang="en-US" noProof="0" dirty="0" smtClean="0"/>
              <a:t>Click the style sheet to edit the navigation</a:t>
            </a:r>
          </a:p>
          <a:p>
            <a:pPr lvl="1"/>
            <a:r>
              <a:rPr lang="en-US" noProof="0" dirty="0" smtClean="0"/>
              <a:t>active chapter</a:t>
            </a:r>
          </a:p>
          <a:p>
            <a:pPr lvl="2"/>
            <a:r>
              <a:rPr lang="en-US" noProof="0" dirty="0" smtClean="0"/>
              <a:t>subchapter</a:t>
            </a:r>
          </a:p>
          <a:p>
            <a:pPr lvl="3"/>
            <a:r>
              <a:rPr lang="en-US" noProof="0" dirty="0" smtClean="0"/>
              <a:t>active subchapter</a:t>
            </a:r>
          </a:p>
          <a:p>
            <a:pPr lvl="4"/>
            <a:r>
              <a:rPr lang="en-US" noProof="0" dirty="0" smtClean="0"/>
              <a:t>subchapter</a:t>
            </a:r>
          </a:p>
          <a:p>
            <a:pPr lvl="5"/>
            <a:r>
              <a:rPr lang="en-US" noProof="0" dirty="0" smtClean="0"/>
              <a:t>active subchapter</a:t>
            </a:r>
            <a:endParaRPr lang="en-US" noProof="0" dirty="0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rows + Navigation" preserve="1" userDrawn="1">
  <p:cSld name="1_Two rows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 smtClean="0"/>
              <a:t>Click the style sheet to edit the title</a:t>
            </a:r>
            <a:endParaRPr lang="en-US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539749" y="1412875"/>
            <a:ext cx="6769101" cy="2303464"/>
          </a:xfrm>
        </p:spPr>
        <p:txBody>
          <a:bodyPr/>
          <a:lstStyle/>
          <a:p>
            <a:pPr lvl="0"/>
            <a:r>
              <a:rPr lang="en-US" noProof="0" dirty="0" smtClean="0"/>
              <a:t>Click the style sheet to edit the copy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sp>
        <p:nvSpPr>
          <p:cNvPr id="13" name="Inhaltsplatzhalter 12"/>
          <p:cNvSpPr>
            <a:spLocks noGrp="1"/>
          </p:cNvSpPr>
          <p:nvPr>
            <p:ph sz="quarter" idx="13" hasCustomPrompt="1"/>
          </p:nvPr>
        </p:nvSpPr>
        <p:spPr>
          <a:xfrm>
            <a:off x="539751" y="3860800"/>
            <a:ext cx="6769100" cy="2305050"/>
          </a:xfrm>
        </p:spPr>
        <p:txBody>
          <a:bodyPr/>
          <a:lstStyle/>
          <a:p>
            <a:pPr lvl="0"/>
            <a:r>
              <a:rPr lang="en-US" noProof="0" dirty="0" smtClean="0"/>
              <a:t>Click the style sheet to edit the copy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sp>
        <p:nvSpPr>
          <p:cNvPr id="6" name="Textplatzhalt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7452713" y="1412875"/>
            <a:ext cx="1296000" cy="4752975"/>
          </a:xfrm>
        </p:spPr>
        <p:txBody>
          <a:bodyPr/>
          <a:lstStyle>
            <a:lvl1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200">
                <a:solidFill>
                  <a:schemeClr val="bg2"/>
                </a:solidFill>
              </a:defRPr>
            </a:lvl1pPr>
            <a:lvl2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200">
                <a:solidFill>
                  <a:schemeClr val="accent4"/>
                </a:solidFill>
              </a:defRPr>
            </a:lvl2pPr>
            <a:lvl3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chemeClr val="bg2"/>
                </a:solidFill>
              </a:defRPr>
            </a:lvl3pPr>
            <a:lvl4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chemeClr val="accent4"/>
                </a:solidFill>
              </a:defRPr>
            </a:lvl4pPr>
            <a:lvl5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chemeClr val="bg2"/>
                </a:solidFill>
              </a:defRPr>
            </a:lvl5pPr>
            <a:lvl6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chemeClr val="accent4"/>
                </a:solidFill>
              </a:defRPr>
            </a:lvl6pPr>
          </a:lstStyle>
          <a:p>
            <a:pPr lvl="0"/>
            <a:r>
              <a:rPr lang="en-US" noProof="0" dirty="0" smtClean="0"/>
              <a:t>Click the style sheet to edit the navigation</a:t>
            </a:r>
          </a:p>
          <a:p>
            <a:pPr lvl="1"/>
            <a:r>
              <a:rPr lang="en-US" noProof="0" dirty="0" smtClean="0"/>
              <a:t>active chapter</a:t>
            </a:r>
          </a:p>
          <a:p>
            <a:pPr lvl="2"/>
            <a:r>
              <a:rPr lang="en-US" noProof="0" dirty="0" smtClean="0"/>
              <a:t>subchapter</a:t>
            </a:r>
          </a:p>
          <a:p>
            <a:pPr lvl="3"/>
            <a:r>
              <a:rPr lang="en-US" noProof="0" dirty="0" smtClean="0"/>
              <a:t>active subchapter</a:t>
            </a:r>
          </a:p>
          <a:p>
            <a:pPr lvl="4"/>
            <a:r>
              <a:rPr lang="en-US" noProof="0" dirty="0" smtClean="0"/>
              <a:t>subchapter</a:t>
            </a:r>
          </a:p>
          <a:p>
            <a:pPr lvl="5"/>
            <a:r>
              <a:rPr lang="en-US" noProof="0" dirty="0" smtClean="0"/>
              <a:t>active subchapter</a:t>
            </a:r>
            <a:endParaRPr lang="en-US" noProof="0" dirty="0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objects + Navigation" preserve="1" userDrawn="1">
  <p:cSld name="1_Four objects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 smtClean="0"/>
              <a:t>Click the style sheet to edit the title</a:t>
            </a:r>
            <a:endParaRPr lang="en-US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539750" y="1412875"/>
            <a:ext cx="3309936" cy="2303464"/>
          </a:xfrm>
        </p:spPr>
        <p:txBody>
          <a:bodyPr/>
          <a:lstStyle/>
          <a:p>
            <a:pPr lvl="0"/>
            <a:r>
              <a:rPr lang="en-US" noProof="0" dirty="0" smtClean="0"/>
              <a:t>Click the style sheet to edit the copy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sp>
        <p:nvSpPr>
          <p:cNvPr id="13" name="Inhaltsplatzhalter 12"/>
          <p:cNvSpPr>
            <a:spLocks noGrp="1"/>
          </p:cNvSpPr>
          <p:nvPr>
            <p:ph sz="quarter" idx="13" hasCustomPrompt="1"/>
          </p:nvPr>
        </p:nvSpPr>
        <p:spPr>
          <a:xfrm>
            <a:off x="539751" y="3860800"/>
            <a:ext cx="3309934" cy="2305050"/>
          </a:xfrm>
        </p:spPr>
        <p:txBody>
          <a:bodyPr/>
          <a:lstStyle/>
          <a:p>
            <a:pPr lvl="0"/>
            <a:r>
              <a:rPr lang="en-US" noProof="0" dirty="0" smtClean="0"/>
              <a:t>Click the style sheet to edit the copy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sp>
        <p:nvSpPr>
          <p:cNvPr id="12" name="Inhaltsplatzhalter 11"/>
          <p:cNvSpPr>
            <a:spLocks noGrp="1"/>
          </p:cNvSpPr>
          <p:nvPr>
            <p:ph sz="quarter" idx="14" hasCustomPrompt="1"/>
          </p:nvPr>
        </p:nvSpPr>
        <p:spPr>
          <a:xfrm>
            <a:off x="3994149" y="1412875"/>
            <a:ext cx="3314702" cy="2303463"/>
          </a:xfrm>
        </p:spPr>
        <p:txBody>
          <a:bodyPr/>
          <a:lstStyle/>
          <a:p>
            <a:pPr lvl="0"/>
            <a:r>
              <a:rPr lang="en-US" noProof="0" dirty="0" smtClean="0"/>
              <a:t>Click the style sheet to edit the copy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sp>
        <p:nvSpPr>
          <p:cNvPr id="15" name="Inhaltsplatzhalter 14"/>
          <p:cNvSpPr>
            <a:spLocks noGrp="1"/>
          </p:cNvSpPr>
          <p:nvPr>
            <p:ph sz="quarter" idx="15" hasCustomPrompt="1"/>
          </p:nvPr>
        </p:nvSpPr>
        <p:spPr>
          <a:xfrm>
            <a:off x="3994149" y="3860800"/>
            <a:ext cx="3314702" cy="2305050"/>
          </a:xfrm>
        </p:spPr>
        <p:txBody>
          <a:bodyPr/>
          <a:lstStyle/>
          <a:p>
            <a:pPr lvl="0"/>
            <a:r>
              <a:rPr lang="en-US" noProof="0" dirty="0" smtClean="0"/>
              <a:t>Click the style sheet to edit the copy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sp>
        <p:nvSpPr>
          <p:cNvPr id="8" name="Textplatzhalter 13"/>
          <p:cNvSpPr>
            <a:spLocks noGrp="1"/>
          </p:cNvSpPr>
          <p:nvPr>
            <p:ph type="body" sz="quarter" idx="16" hasCustomPrompt="1"/>
          </p:nvPr>
        </p:nvSpPr>
        <p:spPr>
          <a:xfrm>
            <a:off x="7452713" y="1412875"/>
            <a:ext cx="1296000" cy="4752975"/>
          </a:xfrm>
        </p:spPr>
        <p:txBody>
          <a:bodyPr/>
          <a:lstStyle>
            <a:lvl1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200">
                <a:solidFill>
                  <a:schemeClr val="bg2"/>
                </a:solidFill>
              </a:defRPr>
            </a:lvl1pPr>
            <a:lvl2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200">
                <a:solidFill>
                  <a:schemeClr val="accent4"/>
                </a:solidFill>
              </a:defRPr>
            </a:lvl2pPr>
            <a:lvl3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chemeClr val="bg2"/>
                </a:solidFill>
              </a:defRPr>
            </a:lvl3pPr>
            <a:lvl4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chemeClr val="accent4"/>
                </a:solidFill>
              </a:defRPr>
            </a:lvl4pPr>
            <a:lvl5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chemeClr val="bg2"/>
                </a:solidFill>
              </a:defRPr>
            </a:lvl5pPr>
            <a:lvl6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chemeClr val="accent4"/>
                </a:solidFill>
              </a:defRPr>
            </a:lvl6pPr>
          </a:lstStyle>
          <a:p>
            <a:pPr lvl="0"/>
            <a:r>
              <a:rPr lang="en-US" noProof="0" dirty="0" smtClean="0"/>
              <a:t>Click the style sheet to edit the navigation</a:t>
            </a:r>
          </a:p>
          <a:p>
            <a:pPr lvl="1"/>
            <a:r>
              <a:rPr lang="en-US" noProof="0" dirty="0" smtClean="0"/>
              <a:t>active chapter</a:t>
            </a:r>
          </a:p>
          <a:p>
            <a:pPr lvl="2"/>
            <a:r>
              <a:rPr lang="en-US" noProof="0" dirty="0" smtClean="0"/>
              <a:t>subchapter</a:t>
            </a:r>
          </a:p>
          <a:p>
            <a:pPr lvl="3"/>
            <a:r>
              <a:rPr lang="en-US" noProof="0" dirty="0" smtClean="0"/>
              <a:t>active subchapter</a:t>
            </a:r>
          </a:p>
          <a:p>
            <a:pPr lvl="4"/>
            <a:r>
              <a:rPr lang="en-US" noProof="0" dirty="0" smtClean="0"/>
              <a:t>subchapter</a:t>
            </a:r>
          </a:p>
          <a:p>
            <a:pPr lvl="5"/>
            <a:r>
              <a:rPr lang="en-US" noProof="0" dirty="0" smtClean="0"/>
              <a:t>active subchapter</a:t>
            </a:r>
            <a:endParaRPr lang="en-US" noProof="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+ Index/Contact" preserve="1" userDrawn="1">
  <p:cSld name="Image + Index/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dtRectangle 2 Id3"/>
          <p:cNvSpPr/>
          <p:nvPr userDrawn="1">
            <p:custDataLst>
              <p:tags r:id="rId2"/>
            </p:custDataLst>
          </p:nvPr>
        </p:nvSpPr>
        <p:spPr bwMode="auto">
          <a:xfrm>
            <a:off x="4716464" y="1412875"/>
            <a:ext cx="4427537" cy="4752975"/>
          </a:xfrm>
          <a:prstGeom prst="rect">
            <a:avLst/>
          </a:prstGeom>
          <a:solidFill>
            <a:srgbClr val="D7D7C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b="1" dirty="0" smtClean="0">
              <a:solidFill>
                <a:schemeClr val="tx1"/>
              </a:solidFill>
            </a:endParaRPr>
          </a:p>
        </p:txBody>
      </p:sp>
      <p:sp>
        <p:nvSpPr>
          <p:cNvPr id="2" name="cdtTitle 1 Id2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0" y="0"/>
            <a:ext cx="9144000" cy="126841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the style sheet to edit the title</a:t>
            </a:r>
            <a:endParaRPr lang="en-US" dirty="0"/>
          </a:p>
        </p:txBody>
      </p:sp>
      <p:sp>
        <p:nvSpPr>
          <p:cNvPr id="11" name="cdtPicture Placeholder 10 Id11"/>
          <p:cNvSpPr>
            <a:spLocks noGrp="1"/>
          </p:cNvSpPr>
          <p:nvPr>
            <p:ph type="pic" sz="quarter" idx="13" hasCustomPrompt="1"/>
            <p:custDataLst>
              <p:tags r:id="rId4"/>
            </p:custDataLst>
          </p:nvPr>
        </p:nvSpPr>
        <p:spPr>
          <a:xfrm>
            <a:off x="0" y="1412875"/>
            <a:ext cx="4572000" cy="4752975"/>
          </a:xfrm>
        </p:spPr>
        <p:txBody>
          <a:bodyPr/>
          <a:lstStyle>
            <a:lvl1pPr>
              <a:defRPr/>
            </a:lvl1pPr>
          </a:lstStyle>
          <a:p>
            <a:r>
              <a:rPr lang="de-DE" dirty="0" smtClean="0"/>
              <a:t> </a:t>
            </a:r>
            <a:endParaRPr lang="de-DE" dirty="0"/>
          </a:p>
        </p:txBody>
      </p:sp>
      <p:sp>
        <p:nvSpPr>
          <p:cNvPr id="13" name="cdtText Placeholder 12 Id13"/>
          <p:cNvSpPr>
            <a:spLocks noGrp="1"/>
          </p:cNvSpPr>
          <p:nvPr>
            <p:ph type="body" sz="quarter" idx="14" hasCustomPrompt="1"/>
            <p:custDataLst>
              <p:tags r:id="rId5"/>
            </p:custDataLst>
          </p:nvPr>
        </p:nvSpPr>
        <p:spPr bwMode="auto">
          <a:xfrm>
            <a:off x="4716464" y="1412875"/>
            <a:ext cx="4427537" cy="4752975"/>
          </a:xfrm>
          <a:solidFill>
            <a:srgbClr val="D7D7CD"/>
          </a:solidFill>
        </p:spPr>
        <p:txBody>
          <a:bodyPr lIns="252000" tIns="144000" rIns="396000" bIns="144000"/>
          <a:lstStyle>
            <a:lvl1pPr marL="0" inden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Font typeface="Arial" pitchFamily="34" charset="0"/>
              <a:buNone/>
              <a:tabLst>
                <a:tab pos="3773488" algn="r"/>
              </a:tabLst>
              <a:defRPr>
                <a:solidFill>
                  <a:srgbClr val="000000"/>
                </a:solidFill>
              </a:defRPr>
            </a:lvl1pPr>
            <a:lvl2pPr marL="179388" indent="-1778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Font typeface="Arial" pitchFamily="34" charset="0"/>
              <a:buChar char="•"/>
              <a:tabLst>
                <a:tab pos="3773488" algn="r"/>
              </a:tabLst>
              <a:defRPr b="0">
                <a:solidFill>
                  <a:srgbClr val="000000"/>
                </a:solidFill>
              </a:defRPr>
            </a:lvl2pPr>
            <a:lvl3pPr marL="177800" indent="-1778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Font typeface="Arial" pitchFamily="34" charset="0"/>
              <a:buChar char="•"/>
              <a:tabLst>
                <a:tab pos="3773488" algn="r"/>
              </a:tabLst>
              <a:defRPr b="1">
                <a:solidFill>
                  <a:srgbClr val="000000"/>
                </a:solidFill>
              </a:defRPr>
            </a:lvl3pPr>
            <a:lvl4pPr marL="358775" indent="-1778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Font typeface="Arial" pitchFamily="34" charset="0"/>
              <a:buChar char="•"/>
              <a:tabLst>
                <a:tab pos="3773488" algn="r"/>
              </a:tabLst>
              <a:defRPr b="0" baseline="0">
                <a:solidFill>
                  <a:srgbClr val="000000"/>
                </a:solidFill>
              </a:defRPr>
            </a:lvl4pPr>
            <a:lvl5pPr marL="357188" indent="-1778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Font typeface="Arial" pitchFamily="34" charset="0"/>
              <a:buChar char="•"/>
              <a:tabLst>
                <a:tab pos="3773488" algn="r"/>
              </a:tabLst>
              <a:defRPr b="1" baseline="0">
                <a:solidFill>
                  <a:srgbClr val="000000"/>
                </a:solidFill>
              </a:defRPr>
            </a:lvl5pPr>
            <a:lvl6pPr marL="360363" indent="-180975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3773488" algn="r"/>
              </a:tabLst>
              <a:defRPr b="1"/>
            </a:lvl6pPr>
          </a:lstStyle>
          <a:p>
            <a:pPr lvl="0"/>
            <a:r>
              <a:rPr lang="en-US" dirty="0" smtClean="0"/>
              <a:t>Click to edit the </a:t>
            </a:r>
            <a:r>
              <a:rPr lang="en-US" dirty="0" err="1" smtClean="0"/>
              <a:t>toc</a:t>
            </a:r>
            <a:r>
              <a:rPr lang="en-US" dirty="0" smtClean="0"/>
              <a:t> / contact</a:t>
            </a:r>
          </a:p>
          <a:p>
            <a:pPr lvl="1"/>
            <a:r>
              <a:rPr lang="en-US" dirty="0" smtClean="0"/>
              <a:t>chapter</a:t>
            </a:r>
          </a:p>
          <a:p>
            <a:pPr lvl="2"/>
            <a:r>
              <a:rPr lang="fr-FR" dirty="0" smtClean="0"/>
              <a:t>active </a:t>
            </a:r>
            <a:r>
              <a:rPr lang="fr-FR" dirty="0" err="1" smtClean="0"/>
              <a:t>chapter</a:t>
            </a:r>
            <a:endParaRPr lang="fr-FR" dirty="0" smtClean="0"/>
          </a:p>
          <a:p>
            <a:pPr lvl="3"/>
            <a:r>
              <a:rPr lang="fr-FR" dirty="0" err="1" smtClean="0"/>
              <a:t>subchapter</a:t>
            </a:r>
            <a:endParaRPr lang="fr-FR" dirty="0" smtClean="0"/>
          </a:p>
          <a:p>
            <a:pPr lvl="4"/>
            <a:r>
              <a:rPr lang="fr-FR" dirty="0" smtClean="0"/>
              <a:t>active </a:t>
            </a:r>
            <a:r>
              <a:rPr lang="fr-FR" dirty="0" err="1" smtClean="0"/>
              <a:t>subchapter</a:t>
            </a:r>
            <a:endParaRPr lang="fr-FR" dirty="0" smtClean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" y="1412875"/>
            <a:ext cx="4570168" cy="4752975"/>
          </a:xfrm>
          <a:prstGeom prst="rect">
            <a:avLst/>
          </a:prstGeom>
        </p:spPr>
      </p:pic>
    </p:spTree>
    <p:custDataLst>
      <p:custData r:id="rId1"/>
    </p:custDataLst>
    <p:extLst>
      <p:ext uri="{BB962C8B-B14F-4D97-AF65-F5344CB8AC3E}">
        <p14:creationId xmlns:p14="http://schemas.microsoft.com/office/powerpoint/2010/main" val="2409552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+ Index" preserve="1" userDrawn="1">
  <p:cSld name="Text + Inde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0" y="0"/>
            <a:ext cx="9144000" cy="1268413"/>
          </a:xfrm>
        </p:spPr>
        <p:txBody>
          <a:bodyPr/>
          <a:lstStyle/>
          <a:p>
            <a:r>
              <a:rPr lang="en-US" noProof="0" dirty="0" smtClean="0"/>
              <a:t>Click the style sheet to edit the title</a:t>
            </a:r>
            <a:endParaRPr lang="en-US" dirty="0"/>
          </a:p>
        </p:txBody>
      </p:sp>
      <p:sp>
        <p:nvSpPr>
          <p:cNvPr id="13" name="cdtText Placeholder 12 Id13"/>
          <p:cNvSpPr>
            <a:spLocks noGrp="1"/>
          </p:cNvSpPr>
          <p:nvPr>
            <p:ph type="body" sz="quarter" idx="13" hasCustomPrompt="1"/>
            <p:custDataLst>
              <p:tags r:id="rId3"/>
            </p:custDataLst>
          </p:nvPr>
        </p:nvSpPr>
        <p:spPr>
          <a:xfrm>
            <a:off x="539750" y="1412875"/>
            <a:ext cx="4032250" cy="4752975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de-DE" dirty="0" smtClean="0"/>
            </a:lvl1pPr>
            <a:lvl2pPr>
              <a:defRPr lang="de-DE" dirty="0" smtClean="0"/>
            </a:lvl2pPr>
            <a:lvl3pPr>
              <a:defRPr lang="de-DE" dirty="0" smtClean="0"/>
            </a:lvl3pPr>
            <a:lvl4pPr>
              <a:defRPr lang="de-DE" dirty="0" smtClean="0"/>
            </a:lvl4pPr>
            <a:lvl5pPr>
              <a:defRPr lang="de-DE" dirty="0"/>
            </a:lvl5pPr>
          </a:lstStyle>
          <a:p>
            <a:pPr lvl="0"/>
            <a:r>
              <a:rPr lang="en-US" noProof="0" dirty="0" smtClean="0"/>
              <a:t>Click the style sheet to edit the copy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cdtText Placeholder 12 Id5"/>
          <p:cNvSpPr>
            <a:spLocks noGrp="1"/>
          </p:cNvSpPr>
          <p:nvPr>
            <p:ph type="body" sz="quarter" idx="14" hasCustomPrompt="1"/>
            <p:custDataLst>
              <p:tags r:id="rId4"/>
            </p:custDataLst>
          </p:nvPr>
        </p:nvSpPr>
        <p:spPr bwMode="auto">
          <a:xfrm>
            <a:off x="4716464" y="1412875"/>
            <a:ext cx="4427537" cy="4752975"/>
          </a:xfrm>
          <a:solidFill>
            <a:srgbClr val="D7D7CD"/>
          </a:solidFill>
        </p:spPr>
        <p:txBody>
          <a:bodyPr lIns="252000" tIns="144000" rIns="396000" bIns="144000"/>
          <a:lstStyle>
            <a:lvl1pPr marL="0" inden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Font typeface="Arial" pitchFamily="34" charset="0"/>
              <a:buNone/>
              <a:tabLst>
                <a:tab pos="3773488" algn="r"/>
              </a:tabLst>
              <a:defRPr>
                <a:solidFill>
                  <a:srgbClr val="000000"/>
                </a:solidFill>
              </a:defRPr>
            </a:lvl1pPr>
            <a:lvl2pPr marL="179388" indent="-1778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Font typeface="Arial" pitchFamily="34" charset="0"/>
              <a:buChar char="•"/>
              <a:tabLst>
                <a:tab pos="3773488" algn="r"/>
              </a:tabLst>
              <a:defRPr b="0">
                <a:solidFill>
                  <a:srgbClr val="000000"/>
                </a:solidFill>
              </a:defRPr>
            </a:lvl2pPr>
            <a:lvl3pPr marL="177800" indent="-1778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Font typeface="Arial" pitchFamily="34" charset="0"/>
              <a:buChar char="•"/>
              <a:tabLst>
                <a:tab pos="3773488" algn="r"/>
              </a:tabLst>
              <a:defRPr b="1">
                <a:solidFill>
                  <a:srgbClr val="000000"/>
                </a:solidFill>
              </a:defRPr>
            </a:lvl3pPr>
            <a:lvl4pPr marL="358775" indent="-1778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Font typeface="Arial" pitchFamily="34" charset="0"/>
              <a:buChar char="•"/>
              <a:tabLst>
                <a:tab pos="3773488" algn="r"/>
              </a:tabLst>
              <a:defRPr b="0" baseline="0">
                <a:solidFill>
                  <a:srgbClr val="000000"/>
                </a:solidFill>
              </a:defRPr>
            </a:lvl4pPr>
            <a:lvl5pPr marL="357188" indent="-1778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Font typeface="Arial" pitchFamily="34" charset="0"/>
              <a:buChar char="•"/>
              <a:tabLst>
                <a:tab pos="3773488" algn="r"/>
              </a:tabLst>
              <a:defRPr b="1" baseline="0">
                <a:solidFill>
                  <a:srgbClr val="000000"/>
                </a:solidFill>
              </a:defRPr>
            </a:lvl5pPr>
            <a:lvl6pPr marL="360363" indent="-180975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3773488" algn="r"/>
              </a:tabLst>
              <a:defRPr b="1"/>
            </a:lvl6pPr>
          </a:lstStyle>
          <a:p>
            <a:pPr lvl="0"/>
            <a:r>
              <a:rPr lang="en-US" dirty="0" smtClean="0"/>
              <a:t>Click to edit the </a:t>
            </a:r>
            <a:r>
              <a:rPr lang="en-US" dirty="0" err="1" smtClean="0"/>
              <a:t>toc</a:t>
            </a:r>
            <a:r>
              <a:rPr lang="en-US" dirty="0" smtClean="0"/>
              <a:t> / contact</a:t>
            </a:r>
          </a:p>
          <a:p>
            <a:pPr lvl="1"/>
            <a:r>
              <a:rPr lang="en-US" dirty="0" smtClean="0"/>
              <a:t>chapter</a:t>
            </a:r>
          </a:p>
          <a:p>
            <a:pPr lvl="2"/>
            <a:r>
              <a:rPr lang="en-US" dirty="0" smtClean="0"/>
              <a:t>active chapter</a:t>
            </a:r>
          </a:p>
          <a:p>
            <a:pPr lvl="3"/>
            <a:r>
              <a:rPr lang="en-US" dirty="0" smtClean="0"/>
              <a:t>subchapter</a:t>
            </a:r>
          </a:p>
          <a:p>
            <a:pPr lvl="4"/>
            <a:r>
              <a:rPr lang="en-US" dirty="0" smtClean="0"/>
              <a:t>active subchapter</a:t>
            </a:r>
            <a:endParaRPr lang="en-US" dirty="0"/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12793904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ree Content" type="titleOnly" preserve="1">
  <p:cSld name="F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0" y="0"/>
            <a:ext cx="9144000" cy="1268413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540000" tIns="396000" rIns="2124000" bIns="234000" numCol="1" anchor="b" anchorCtr="0" compatLnSpc="1">
            <a:prstTxWarp prst="textNoShape">
              <a:avLst/>
            </a:prstTxWarp>
          </a:bodyPr>
          <a:lstStyle>
            <a:lvl1pPr>
              <a:defRPr lang="de-DE" noProof="0" dirty="0"/>
            </a:lvl1pPr>
          </a:lstStyle>
          <a:p>
            <a:pPr lvl="0"/>
            <a:r>
              <a:rPr lang="en-US" noProof="0" dirty="0" smtClean="0"/>
              <a:t>Click the style sheet to edit the title</a:t>
            </a:r>
            <a:endParaRPr kumimoji="0" lang="en-US" sz="20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18659450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object (large)" type="obj" preserve="1">
  <p:cSld name="One object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0" y="0"/>
            <a:ext cx="9144000" cy="1268413"/>
          </a:xfrm>
        </p:spPr>
        <p:txBody>
          <a:bodyPr/>
          <a:lstStyle/>
          <a:p>
            <a:r>
              <a:rPr lang="en-US" noProof="0" dirty="0" smtClean="0"/>
              <a:t>Click the style sheet to edit the title</a:t>
            </a:r>
            <a:endParaRPr lang="en-US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 hasCustomPrompt="1"/>
            <p:custDataLst>
              <p:tags r:id="rId3"/>
            </p:custDataLst>
          </p:nvPr>
        </p:nvSpPr>
        <p:spPr>
          <a:xfrm>
            <a:off x="539751" y="1412875"/>
            <a:ext cx="8208963" cy="4752975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de-DE" dirty="0" smtClean="0"/>
            </a:lvl1pPr>
            <a:lvl2pPr>
              <a:defRPr lang="de-DE" dirty="0" smtClean="0"/>
            </a:lvl2pPr>
            <a:lvl3pPr>
              <a:defRPr lang="de-DE" dirty="0" smtClean="0"/>
            </a:lvl3pPr>
            <a:lvl4pPr>
              <a:defRPr lang="de-DE" dirty="0" smtClean="0"/>
            </a:lvl4pPr>
            <a:lvl5pPr>
              <a:defRPr lang="de-DE" dirty="0"/>
            </a:lvl5pPr>
          </a:lstStyle>
          <a:p>
            <a:pPr lvl="0"/>
            <a:r>
              <a:rPr lang="en-US" noProof="0" dirty="0" smtClean="0"/>
              <a:t>Click the style sheet to edit the copy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17482032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object (small)" type="obj" preserve="1">
  <p:cSld name="One object (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0" y="0"/>
            <a:ext cx="9144000" cy="1268413"/>
          </a:xfrm>
        </p:spPr>
        <p:txBody>
          <a:bodyPr/>
          <a:lstStyle/>
          <a:p>
            <a:r>
              <a:rPr lang="en-US" noProof="0" dirty="0" smtClean="0"/>
              <a:t>Click the style sheet to edit the title</a:t>
            </a:r>
            <a:endParaRPr lang="en-US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 hasCustomPrompt="1"/>
            <p:custDataLst>
              <p:tags r:id="rId3"/>
            </p:custDataLst>
          </p:nvPr>
        </p:nvSpPr>
        <p:spPr>
          <a:xfrm>
            <a:off x="539750" y="1412875"/>
            <a:ext cx="6769100" cy="4752975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de-DE" dirty="0" smtClean="0"/>
            </a:lvl1pPr>
            <a:lvl2pPr>
              <a:defRPr lang="de-DE" dirty="0" smtClean="0"/>
            </a:lvl2pPr>
            <a:lvl3pPr>
              <a:defRPr lang="de-DE" dirty="0" smtClean="0"/>
            </a:lvl3pPr>
            <a:lvl4pPr>
              <a:defRPr lang="de-DE" dirty="0" smtClean="0"/>
            </a:lvl4pPr>
            <a:lvl5pPr>
              <a:defRPr lang="de-DE" dirty="0"/>
            </a:lvl5pPr>
          </a:lstStyle>
          <a:p>
            <a:pPr lvl="0"/>
            <a:r>
              <a:rPr lang="en-US" noProof="0" dirty="0" smtClean="0"/>
              <a:t>Click the style sheet to edit the copy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28601148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" type="twoObj" preserve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0" y="0"/>
            <a:ext cx="9144000" cy="1268413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540000" tIns="396000" rIns="2124000" bIns="234000" numCol="1" anchor="b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lang="de-DE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noProof="0" dirty="0" smtClean="0"/>
              <a:t>Click the style sheet to edit the title</a:t>
            </a:r>
            <a:endParaRPr kumimoji="0" lang="en-US" sz="20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3" name="cdtContent Placeholder 2 Id3"/>
          <p:cNvSpPr>
            <a:spLocks noGrp="1"/>
          </p:cNvSpPr>
          <p:nvPr>
            <p:ph sz="half" idx="1" hasCustomPrompt="1"/>
            <p:custDataLst>
              <p:tags r:id="rId3"/>
            </p:custDataLst>
          </p:nvPr>
        </p:nvSpPr>
        <p:spPr>
          <a:xfrm>
            <a:off x="539750" y="1412875"/>
            <a:ext cx="4032250" cy="4752975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de-DE" dirty="0" smtClean="0">
                <a:solidFill>
                  <a:schemeClr val="tx1"/>
                </a:solidFill>
              </a:defRPr>
            </a:lvl1pPr>
            <a:lvl2pPr>
              <a:defRPr lang="de-DE" noProof="0" dirty="0" smtClean="0">
                <a:solidFill>
                  <a:schemeClr val="tx1"/>
                </a:solidFill>
              </a:defRPr>
            </a:lvl2pPr>
            <a:lvl3pPr>
              <a:defRPr lang="de-DE" noProof="0" dirty="0" smtClean="0"/>
            </a:lvl3pPr>
            <a:lvl4pPr>
              <a:defRPr lang="de-DE" noProof="0" dirty="0" smtClean="0">
                <a:solidFill>
                  <a:schemeClr val="tx1"/>
                </a:solidFill>
              </a:defRPr>
            </a:lvl4pPr>
            <a:lvl5pPr>
              <a:defRPr lang="de-DE" noProof="0" dirty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 smtClean="0"/>
              <a:t>Click the style sheet to edit the copy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4" name="cdtContent Placeholder 3 Id4"/>
          <p:cNvSpPr>
            <a:spLocks noGrp="1"/>
          </p:cNvSpPr>
          <p:nvPr>
            <p:ph sz="half" idx="2" hasCustomPrompt="1"/>
            <p:custDataLst>
              <p:tags r:id="rId4"/>
            </p:custDataLst>
          </p:nvPr>
        </p:nvSpPr>
        <p:spPr>
          <a:xfrm>
            <a:off x="4716463" y="1412875"/>
            <a:ext cx="4032250" cy="4752975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de-DE" dirty="0" smtClean="0"/>
            </a:lvl1pPr>
            <a:lvl2pPr>
              <a:defRPr lang="de-DE" noProof="0" dirty="0" smtClean="0">
                <a:solidFill>
                  <a:schemeClr val="tx1"/>
                </a:solidFill>
              </a:defRPr>
            </a:lvl2pPr>
            <a:lvl3pPr>
              <a:defRPr lang="de-DE" noProof="0" dirty="0" smtClean="0">
                <a:solidFill>
                  <a:schemeClr val="tx1"/>
                </a:solidFill>
              </a:defRPr>
            </a:lvl3pPr>
            <a:lvl4pPr>
              <a:defRPr lang="de-DE" noProof="0" dirty="0" smtClean="0">
                <a:solidFill>
                  <a:schemeClr val="tx1"/>
                </a:solidFill>
              </a:defRPr>
            </a:lvl4pPr>
            <a:lvl5pPr>
              <a:defRPr lang="de-DE" noProof="0" dirty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 smtClean="0"/>
              <a:t>Click the style sheet to edit the copy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1577416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rows" preserve="1" userDrawn="1">
  <p:cSld name="Two row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0" y="0"/>
            <a:ext cx="9144000" cy="1268413"/>
          </a:xfrm>
        </p:spPr>
        <p:txBody>
          <a:bodyPr/>
          <a:lstStyle/>
          <a:p>
            <a:r>
              <a:rPr lang="en-US" noProof="0" dirty="0" smtClean="0"/>
              <a:t>Click the style sheet to edit the title</a:t>
            </a:r>
            <a:endParaRPr lang="en-US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 hasCustomPrompt="1"/>
            <p:custDataLst>
              <p:tags r:id="rId3"/>
            </p:custDataLst>
          </p:nvPr>
        </p:nvSpPr>
        <p:spPr>
          <a:xfrm>
            <a:off x="539750" y="1412876"/>
            <a:ext cx="8208963" cy="2303463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de-DE" dirty="0" smtClean="0"/>
            </a:lvl1pPr>
            <a:lvl2pPr>
              <a:defRPr lang="de-DE" dirty="0" smtClean="0"/>
            </a:lvl2pPr>
            <a:lvl3pPr>
              <a:defRPr lang="de-DE" dirty="0" smtClean="0"/>
            </a:lvl3pPr>
            <a:lvl4pPr>
              <a:defRPr lang="de-DE" dirty="0" smtClean="0"/>
            </a:lvl4pPr>
            <a:lvl5pPr>
              <a:defRPr lang="de-DE" dirty="0"/>
            </a:lvl5pPr>
          </a:lstStyle>
          <a:p>
            <a:pPr lvl="0"/>
            <a:r>
              <a:rPr lang="en-US" noProof="0" dirty="0" smtClean="0"/>
              <a:t>Click the style sheet to edit the copy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 hasCustomPrompt="1"/>
            <p:custDataLst>
              <p:tags r:id="rId4"/>
            </p:custDataLst>
          </p:nvPr>
        </p:nvSpPr>
        <p:spPr>
          <a:xfrm>
            <a:off x="539750" y="3860800"/>
            <a:ext cx="8208963" cy="230505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de-DE" dirty="0" smtClean="0"/>
            </a:lvl1pPr>
            <a:lvl2pPr>
              <a:defRPr lang="de-DE" dirty="0" smtClean="0"/>
            </a:lvl2pPr>
            <a:lvl3pPr>
              <a:defRPr lang="de-DE" dirty="0" smtClean="0"/>
            </a:lvl3pPr>
            <a:lvl4pPr>
              <a:defRPr lang="de-DE" dirty="0" smtClean="0"/>
            </a:lvl4pPr>
            <a:lvl5pPr>
              <a:defRPr lang="de-DE" dirty="0"/>
            </a:lvl5pPr>
          </a:lstStyle>
          <a:p>
            <a:pPr lvl="0"/>
            <a:r>
              <a:rPr lang="en-US" noProof="0" dirty="0" smtClean="0"/>
              <a:t>Click the style sheet to edit the copy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28019015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tags" Target="../tags/tag10.xml"/><Relationship Id="rId21" Type="http://schemas.openxmlformats.org/officeDocument/2006/relationships/slideLayout" Target="../slideLayouts/slideLayout21.xml"/><Relationship Id="rId34" Type="http://schemas.openxmlformats.org/officeDocument/2006/relationships/tags" Target="../tags/tag5.xml"/><Relationship Id="rId42" Type="http://schemas.openxmlformats.org/officeDocument/2006/relationships/tags" Target="../tags/tag13.xml"/><Relationship Id="rId47" Type="http://schemas.openxmlformats.org/officeDocument/2006/relationships/tags" Target="../tags/tag18.xml"/><Relationship Id="rId50" Type="http://schemas.openxmlformats.org/officeDocument/2006/relationships/tags" Target="../tags/tag21.xml"/><Relationship Id="rId55" Type="http://schemas.openxmlformats.org/officeDocument/2006/relationships/tags" Target="../tags/tag26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ags" Target="../tags/tag4.xml"/><Relationship Id="rId38" Type="http://schemas.openxmlformats.org/officeDocument/2006/relationships/tags" Target="../tags/tag9.xml"/><Relationship Id="rId46" Type="http://schemas.openxmlformats.org/officeDocument/2006/relationships/tags" Target="../tags/tag17.xml"/><Relationship Id="rId59" Type="http://schemas.openxmlformats.org/officeDocument/2006/relationships/tags" Target="../tags/tag30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41" Type="http://schemas.openxmlformats.org/officeDocument/2006/relationships/tags" Target="../tags/tag12.xml"/><Relationship Id="rId54" Type="http://schemas.openxmlformats.org/officeDocument/2006/relationships/tags" Target="../tags/tag25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ags" Target="../tags/tag3.xml"/><Relationship Id="rId37" Type="http://schemas.openxmlformats.org/officeDocument/2006/relationships/tags" Target="../tags/tag8.xml"/><Relationship Id="rId40" Type="http://schemas.openxmlformats.org/officeDocument/2006/relationships/tags" Target="../tags/tag11.xml"/><Relationship Id="rId45" Type="http://schemas.openxmlformats.org/officeDocument/2006/relationships/tags" Target="../tags/tag16.xml"/><Relationship Id="rId53" Type="http://schemas.openxmlformats.org/officeDocument/2006/relationships/tags" Target="../tags/tag24.xml"/><Relationship Id="rId58" Type="http://schemas.openxmlformats.org/officeDocument/2006/relationships/tags" Target="../tags/tag29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tags" Target="../tags/tag7.xml"/><Relationship Id="rId49" Type="http://schemas.openxmlformats.org/officeDocument/2006/relationships/tags" Target="../tags/tag20.xml"/><Relationship Id="rId57" Type="http://schemas.openxmlformats.org/officeDocument/2006/relationships/tags" Target="../tags/tag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ags" Target="../tags/tag2.xml"/><Relationship Id="rId44" Type="http://schemas.openxmlformats.org/officeDocument/2006/relationships/tags" Target="../tags/tag15.xml"/><Relationship Id="rId52" Type="http://schemas.openxmlformats.org/officeDocument/2006/relationships/tags" Target="../tags/tag23.xml"/><Relationship Id="rId60" Type="http://schemas.openxmlformats.org/officeDocument/2006/relationships/image" Target="../media/image1.wmf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ags" Target="../tags/tag1.xml"/><Relationship Id="rId35" Type="http://schemas.openxmlformats.org/officeDocument/2006/relationships/tags" Target="../tags/tag6.xml"/><Relationship Id="rId43" Type="http://schemas.openxmlformats.org/officeDocument/2006/relationships/tags" Target="../tags/tag14.xml"/><Relationship Id="rId48" Type="http://schemas.openxmlformats.org/officeDocument/2006/relationships/tags" Target="../tags/tag19.xml"/><Relationship Id="rId56" Type="http://schemas.openxmlformats.org/officeDocument/2006/relationships/tags" Target="../tags/tag27.xml"/><Relationship Id="rId8" Type="http://schemas.openxmlformats.org/officeDocument/2006/relationships/slideLayout" Target="../slideLayouts/slideLayout8.xml"/><Relationship Id="rId51" Type="http://schemas.openxmlformats.org/officeDocument/2006/relationships/tags" Target="../tags/tag22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dtRectangle 12 Id7"/>
          <p:cNvSpPr>
            <a:spLocks noChangeArrowheads="1"/>
          </p:cNvSpPr>
          <p:nvPr>
            <p:custDataLst>
              <p:tags r:id="rId30"/>
            </p:custDataLst>
          </p:nvPr>
        </p:nvSpPr>
        <p:spPr bwMode="gray">
          <a:xfrm>
            <a:off x="0" y="0"/>
            <a:ext cx="9144000" cy="1268413"/>
          </a:xfrm>
          <a:prstGeom prst="rect">
            <a:avLst/>
          </a:prstGeom>
          <a:solidFill>
            <a:schemeClr val="lt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noAutofit/>
          </a:bodyPr>
          <a:lstStyle/>
          <a:p>
            <a:endParaRPr lang="en-US"/>
          </a:p>
        </p:txBody>
      </p:sp>
      <p:sp>
        <p:nvSpPr>
          <p:cNvPr id="13" name="cdtTextBox 12 Id13"/>
          <p:cNvSpPr txBox="1"/>
          <p:nvPr>
            <p:custDataLst>
              <p:tags r:id="rId31"/>
            </p:custDataLst>
          </p:nvPr>
        </p:nvSpPr>
        <p:spPr>
          <a:xfrm>
            <a:off x="0" y="6598800"/>
            <a:ext cx="2549519" cy="259200"/>
          </a:xfrm>
          <a:prstGeom prst="rect">
            <a:avLst/>
          </a:prstGeom>
          <a:noFill/>
        </p:spPr>
        <p:txBody>
          <a:bodyPr wrap="square" lIns="1476000" tIns="0" rIns="0" bIns="11520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000" noProof="0" dirty="0" smtClean="0">
                <a:solidFill>
                  <a:srgbClr val="879BAA"/>
                </a:solidFill>
              </a:rPr>
              <a:t>2014-05-13</a:t>
            </a:r>
          </a:p>
        </p:txBody>
      </p:sp>
      <p:sp>
        <p:nvSpPr>
          <p:cNvPr id="9" name="cdtText Box 133 Id9"/>
          <p:cNvSpPr txBox="1">
            <a:spLocks noChangeArrowheads="1"/>
          </p:cNvSpPr>
          <p:nvPr>
            <p:custDataLst>
              <p:tags r:id="rId32"/>
            </p:custDataLst>
          </p:nvPr>
        </p:nvSpPr>
        <p:spPr bwMode="auto">
          <a:xfrm>
            <a:off x="0" y="6165850"/>
            <a:ext cx="9144000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540000" tIns="144000" rIns="2124000" bIns="0" anchor="ctr"/>
          <a:lstStyle/>
          <a:p>
            <a:r>
              <a:rPr lang="en-US" sz="1000" b="0" dirty="0" smtClean="0">
                <a:solidFill>
                  <a:srgbClr val="879BAA"/>
                </a:solidFill>
              </a:rPr>
              <a:t>Restricted © Siemens AG 201</a:t>
            </a:r>
            <a:endParaRPr lang="en-US" sz="1000" b="0" dirty="0">
              <a:solidFill>
                <a:srgbClr val="879BAA"/>
              </a:solidFill>
            </a:endParaRPr>
          </a:p>
        </p:txBody>
      </p:sp>
      <p:sp>
        <p:nvSpPr>
          <p:cNvPr id="3079" name="cdtRectangle 116 Id3079"/>
          <p:cNvSpPr>
            <a:spLocks noGrp="1" noChangeArrowheads="1"/>
          </p:cNvSpPr>
          <p:nvPr>
            <p:ph type="body" idx="1"/>
            <p:custDataLst>
              <p:tags r:id="rId33"/>
            </p:custDataLst>
          </p:nvPr>
        </p:nvSpPr>
        <p:spPr bwMode="auto">
          <a:xfrm>
            <a:off x="539751" y="1412875"/>
            <a:ext cx="8208963" cy="4752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 smtClean="0"/>
              <a:t>Click the style sheet to edit the copy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12" name="cdtTextBox 11 Id12"/>
          <p:cNvSpPr txBox="1"/>
          <p:nvPr>
            <p:custDataLst>
              <p:tags r:id="rId34"/>
            </p:custDataLst>
          </p:nvPr>
        </p:nvSpPr>
        <p:spPr>
          <a:xfrm>
            <a:off x="-1" y="6598800"/>
            <a:ext cx="1393200" cy="259200"/>
          </a:xfrm>
          <a:prstGeom prst="rect">
            <a:avLst/>
          </a:prstGeom>
          <a:noFill/>
        </p:spPr>
        <p:txBody>
          <a:bodyPr wrap="square" lIns="540000" tIns="0" rIns="0" bIns="115200" rtlCol="0" anchor="t" anchorCtr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000" noProof="0" dirty="0" smtClean="0">
                <a:solidFill>
                  <a:srgbClr val="879BAA"/>
                </a:solidFill>
              </a:rPr>
              <a:t>Page </a:t>
            </a:r>
            <a:fld id="{91E7552C-A157-4A4F-8E99-698C0325FC94}" type="slidenum">
              <a:rPr lang="en-US" sz="1000" noProof="0" smtClean="0">
                <a:solidFill>
                  <a:srgbClr val="879BAA"/>
                </a:solidFill>
              </a:rPr>
              <a:pPr>
                <a:lnSpc>
                  <a:spcPct val="110000"/>
                </a:lnSpc>
                <a:spcBef>
                  <a:spcPts val="0"/>
                </a:spcBef>
              </a:pPr>
              <a:t>‹#›</a:t>
            </a:fld>
            <a:endParaRPr lang="en-US" sz="1000" noProof="0" dirty="0" smtClean="0">
              <a:solidFill>
                <a:srgbClr val="879BAA"/>
              </a:solidFill>
            </a:endParaRPr>
          </a:p>
        </p:txBody>
      </p:sp>
      <p:sp>
        <p:nvSpPr>
          <p:cNvPr id="14" name="cdtTextBox 13 Id14"/>
          <p:cNvSpPr txBox="1"/>
          <p:nvPr>
            <p:custDataLst>
              <p:tags r:id="rId35"/>
            </p:custDataLst>
          </p:nvPr>
        </p:nvSpPr>
        <p:spPr>
          <a:xfrm>
            <a:off x="2693979" y="6598800"/>
            <a:ext cx="6450020" cy="259200"/>
          </a:xfrm>
          <a:prstGeom prst="rect">
            <a:avLst/>
          </a:prstGeom>
          <a:noFill/>
        </p:spPr>
        <p:txBody>
          <a:bodyPr wrap="square" lIns="0" tIns="0" rIns="396000" bIns="115200" rtlCol="0">
            <a:noAutofit/>
          </a:bodyPr>
          <a:lstStyle/>
          <a:p>
            <a:pPr algn="r">
              <a:lnSpc>
                <a:spcPct val="110000"/>
              </a:lnSpc>
              <a:spcBef>
                <a:spcPts val="0"/>
              </a:spcBef>
            </a:pPr>
            <a:r>
              <a:rPr lang="en-US" sz="1000" noProof="0" dirty="0" smtClean="0">
                <a:solidFill>
                  <a:srgbClr val="879BAA"/>
                </a:solidFill>
              </a:rPr>
              <a:t>Siemens PLM Software</a:t>
            </a:r>
          </a:p>
        </p:txBody>
      </p:sp>
      <p:pic>
        <p:nvPicPr>
          <p:cNvPr id="11" name="cdtPicture 10 Id11" descr="SIE_Logo_Layer_Petrol_RGB_A3_76mm.wmf"/>
          <p:cNvPicPr>
            <a:picLocks noChangeAspect="1"/>
          </p:cNvPicPr>
          <p:nvPr>
            <p:custDataLst>
              <p:tags r:id="rId36"/>
            </p:custDataLst>
          </p:nvPr>
        </p:nvPicPr>
        <p:blipFill>
          <a:blip r:embed="rId60"/>
          <a:stretch>
            <a:fillRect/>
          </a:stretch>
        </p:blipFill>
        <p:spPr>
          <a:xfrm>
            <a:off x="7308851" y="0"/>
            <a:ext cx="1439863" cy="806452"/>
          </a:xfrm>
          <a:prstGeom prst="rect">
            <a:avLst/>
          </a:prstGeom>
        </p:spPr>
      </p:pic>
      <p:sp>
        <p:nvSpPr>
          <p:cNvPr id="3078" name="cdtRectangle 115 Id3078"/>
          <p:cNvSpPr>
            <a:spLocks noGrp="1" noChangeArrowheads="1"/>
          </p:cNvSpPr>
          <p:nvPr>
            <p:ph type="title"/>
            <p:custDataLst>
              <p:tags r:id="rId37"/>
            </p:custDataLst>
          </p:nvPr>
        </p:nvSpPr>
        <p:spPr bwMode="auto">
          <a:xfrm>
            <a:off x="0" y="0"/>
            <a:ext cx="9144000" cy="1268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540000" tIns="396000" rIns="2124000" bIns="2340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the style sheet to edit the title</a:t>
            </a:r>
          </a:p>
        </p:txBody>
      </p:sp>
      <p:sp>
        <p:nvSpPr>
          <p:cNvPr id="31" name="cdtText Box 101 Id31"/>
          <p:cNvSpPr txBox="1">
            <a:spLocks noChangeArrowheads="1"/>
          </p:cNvSpPr>
          <p:nvPr>
            <p:custDataLst>
              <p:tags r:id="rId38"/>
            </p:custDataLst>
          </p:nvPr>
        </p:nvSpPr>
        <p:spPr bwMode="auto">
          <a:xfrm>
            <a:off x="4572000" y="0"/>
            <a:ext cx="1588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6000" rIns="0" bIns="0">
            <a:noAutofit/>
          </a:bodyPr>
          <a:lstStyle/>
          <a:p>
            <a:pPr algn="ctr">
              <a:buClrTx/>
              <a:buFontTx/>
              <a:buNone/>
            </a:pPr>
            <a:endParaRPr lang="en-US" sz="1100" b="1" dirty="0">
              <a:solidFill>
                <a:srgbClr val="990000"/>
              </a:solidFill>
            </a:endParaRPr>
          </a:p>
        </p:txBody>
      </p:sp>
      <p:cxnSp>
        <p:nvCxnSpPr>
          <p:cNvPr id="2" name="cdtMasterTags_CL1 Id2"/>
          <p:cNvCxnSpPr/>
          <p:nvPr>
            <p:custDataLst>
              <p:tags r:id="rId39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" name="cdtMasterTags_CL2 Id3"/>
          <p:cNvCxnSpPr/>
          <p:nvPr>
            <p:custDataLst>
              <p:tags r:id="rId40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" name="cdtMasterTags_CL3 Id4"/>
          <p:cNvCxnSpPr/>
          <p:nvPr>
            <p:custDataLst>
              <p:tags r:id="rId41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" name="cdtMasterTags_CL4 Id5"/>
          <p:cNvCxnSpPr/>
          <p:nvPr>
            <p:custDataLst>
              <p:tags r:id="rId42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" name="cdtMasterTags_CL5 Id6"/>
          <p:cNvCxnSpPr/>
          <p:nvPr>
            <p:custDataLst>
              <p:tags r:id="rId43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cdtMasterTags_CL6 Id8"/>
          <p:cNvCxnSpPr/>
          <p:nvPr>
            <p:custDataLst>
              <p:tags r:id="rId44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cdtMasterTags_CL7 Id10"/>
          <p:cNvCxnSpPr/>
          <p:nvPr>
            <p:custDataLst>
              <p:tags r:id="rId45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cdtMasterTags_CL8 Id15"/>
          <p:cNvCxnSpPr/>
          <p:nvPr>
            <p:custDataLst>
              <p:tags r:id="rId46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" name="cdtMasterTags_CL9 Id16"/>
          <p:cNvCxnSpPr/>
          <p:nvPr>
            <p:custDataLst>
              <p:tags r:id="rId47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cdtMasterTags_CL10 Id17"/>
          <p:cNvCxnSpPr/>
          <p:nvPr>
            <p:custDataLst>
              <p:tags r:id="rId48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cdtMasterTags_CL11 Id18"/>
          <p:cNvCxnSpPr/>
          <p:nvPr>
            <p:custDataLst>
              <p:tags r:id="rId49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cdtMasterTags_CL12 Id19"/>
          <p:cNvCxnSpPr/>
          <p:nvPr>
            <p:custDataLst>
              <p:tags r:id="rId50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cdtMasterTags_CL13 Id20"/>
          <p:cNvCxnSpPr/>
          <p:nvPr>
            <p:custDataLst>
              <p:tags r:id="rId51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cdtMasterTags_CL14 Id21"/>
          <p:cNvCxnSpPr/>
          <p:nvPr>
            <p:custDataLst>
              <p:tags r:id="rId52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cdtMasterTags_CL15 Id22"/>
          <p:cNvCxnSpPr/>
          <p:nvPr>
            <p:custDataLst>
              <p:tags r:id="rId53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cdtMasterTags_CL16 Id23"/>
          <p:cNvCxnSpPr/>
          <p:nvPr>
            <p:custDataLst>
              <p:tags r:id="rId54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cdtMasterTags_CL17 Id24"/>
          <p:cNvCxnSpPr/>
          <p:nvPr>
            <p:custDataLst>
              <p:tags r:id="rId55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cdtMasterTags_CL18 Id25"/>
          <p:cNvCxnSpPr/>
          <p:nvPr>
            <p:custDataLst>
              <p:tags r:id="rId56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cdtMasterTags_CL19 Id26"/>
          <p:cNvCxnSpPr/>
          <p:nvPr>
            <p:custDataLst>
              <p:tags r:id="rId57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" name="cdtMasterTags_CL20 Id27"/>
          <p:cNvCxnSpPr/>
          <p:nvPr>
            <p:custDataLst>
              <p:tags r:id="rId58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8" name="cdtMasterTags"/>
          <p:cNvCxnSpPr/>
          <p:nvPr>
            <p:custDataLst>
              <p:tags r:id="rId59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4048238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05" r:id="rId12"/>
    <p:sldLayoutId id="2147483706" r:id="rId13"/>
    <p:sldLayoutId id="2147483707" r:id="rId14"/>
    <p:sldLayoutId id="2147483708" r:id="rId15"/>
    <p:sldLayoutId id="2147483709" r:id="rId16"/>
    <p:sldLayoutId id="2147483678" r:id="rId17"/>
    <p:sldLayoutId id="2147483679" r:id="rId18"/>
    <p:sldLayoutId id="2147483689" r:id="rId19"/>
    <p:sldLayoutId id="2147483680" r:id="rId20"/>
    <p:sldLayoutId id="2147483683" r:id="rId21"/>
    <p:sldLayoutId id="2147483681" r:id="rId22"/>
    <p:sldLayoutId id="2147483682" r:id="rId23"/>
    <p:sldLayoutId id="2147483691" r:id="rId24"/>
    <p:sldLayoutId id="2147483684" r:id="rId25"/>
    <p:sldLayoutId id="2147483685" r:id="rId26"/>
    <p:sldLayoutId id="2147483686" r:id="rId27"/>
    <p:sldLayoutId id="2147483688" r:id="rId28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000" b="1" baseline="0">
          <a:solidFill>
            <a:schemeClr val="dk2"/>
          </a:solidFill>
          <a:latin typeface="Arial" pitchFamily="34" charset="0"/>
          <a:ea typeface="+mj-ea"/>
          <a:cs typeface="Arial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ＭＳ Ｐゴシック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ＭＳ Ｐゴシック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ＭＳ Ｐゴシック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ＭＳ Ｐゴシック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ヒラギノ角ゴ Pro W3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ヒラギノ角ゴ Pro W3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ヒラギノ角ゴ Pro W3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ヒラギノ角ゴ Pro W3" charset="0"/>
        </a:defRPr>
      </a:lvl9pPr>
    </p:titleStyle>
    <p:bodyStyle>
      <a:lvl1pPr marL="0" indent="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Arial" pitchFamily="34" charset="0"/>
        <a:buNone/>
        <a:tabLst/>
        <a:defRPr>
          <a:solidFill>
            <a:schemeClr val="dk1"/>
          </a:solidFill>
          <a:latin typeface="Arial" pitchFamily="34" charset="0"/>
          <a:ea typeface="+mn-ea"/>
          <a:cs typeface="Arial" pitchFamily="34" charset="0"/>
        </a:defRPr>
      </a:lvl1pPr>
      <a:lvl2pPr marL="179388" indent="-17780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Char char="•"/>
        <a:tabLst/>
        <a:defRPr>
          <a:solidFill>
            <a:schemeClr val="dk1"/>
          </a:solidFill>
          <a:latin typeface="Arial" pitchFamily="34" charset="0"/>
          <a:ea typeface="+mn-ea"/>
          <a:cs typeface="Arial" pitchFamily="34" charset="0"/>
        </a:defRPr>
      </a:lvl2pPr>
      <a:lvl3pPr marL="358775" indent="-17780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Char char="•"/>
        <a:tabLst/>
        <a:defRPr>
          <a:solidFill>
            <a:schemeClr val="dk1"/>
          </a:solidFill>
          <a:latin typeface="Arial" pitchFamily="34" charset="0"/>
          <a:ea typeface="+mn-ea"/>
          <a:cs typeface="Arial" pitchFamily="34" charset="0"/>
        </a:defRPr>
      </a:lvl3pPr>
      <a:lvl4pPr marL="538163" indent="-17780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Char char="•"/>
        <a:tabLst/>
        <a:defRPr>
          <a:solidFill>
            <a:schemeClr val="dk1"/>
          </a:solidFill>
          <a:latin typeface="Arial" pitchFamily="34" charset="0"/>
          <a:ea typeface="+mn-ea"/>
          <a:cs typeface="Arial" pitchFamily="34" charset="0"/>
        </a:defRPr>
      </a:lvl4pPr>
      <a:lvl5pPr marL="717550" indent="-17780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Char char="•"/>
        <a:tabLst/>
        <a:defRPr>
          <a:solidFill>
            <a:schemeClr val="dk1"/>
          </a:solidFill>
          <a:latin typeface="Arial" pitchFamily="34" charset="0"/>
          <a:ea typeface="+mn-ea"/>
          <a:cs typeface="Arial" pitchFamily="34" charset="0"/>
        </a:defRPr>
      </a:lvl5pPr>
      <a:lvl6pPr marL="1220788" indent="-188913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Char char="§"/>
        <a:defRPr>
          <a:solidFill>
            <a:schemeClr val="tx1"/>
          </a:solidFill>
          <a:latin typeface="+mn-lt"/>
          <a:ea typeface="+mn-ea"/>
        </a:defRPr>
      </a:lvl6pPr>
      <a:lvl7pPr marL="1677988" indent="-188913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Char char="§"/>
        <a:defRPr>
          <a:solidFill>
            <a:schemeClr val="tx1"/>
          </a:solidFill>
          <a:latin typeface="+mn-lt"/>
          <a:ea typeface="+mn-ea"/>
        </a:defRPr>
      </a:lvl7pPr>
      <a:lvl8pPr marL="2135188" indent="-188913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Char char="§"/>
        <a:defRPr>
          <a:solidFill>
            <a:schemeClr val="tx1"/>
          </a:solidFill>
          <a:latin typeface="+mn-lt"/>
          <a:ea typeface="+mn-ea"/>
        </a:defRPr>
      </a:lvl8pPr>
      <a:lvl9pPr marL="2592388" indent="-188913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Char char="§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microsoft.com/visualstudio/eng/products/visual-studio-express-for-windows-desktop" TargetMode="Externa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0825" y="4153233"/>
            <a:ext cx="8893175" cy="1485567"/>
          </a:xfrm>
        </p:spPr>
        <p:txBody>
          <a:bodyPr/>
          <a:lstStyle/>
          <a:p>
            <a:r>
              <a:rPr lang="en-US" dirty="0"/>
              <a:t>SEU 2014 - Developer Day </a:t>
            </a:r>
            <a:r>
              <a:rPr lang="en-US" dirty="0" smtClean="0"/>
              <a:t>Pre-Requisites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5" y="3749702"/>
            <a:ext cx="8893175" cy="393954"/>
          </a:xfrm>
        </p:spPr>
        <p:txBody>
          <a:bodyPr/>
          <a:lstStyle/>
          <a:p>
            <a:r>
              <a:rPr lang="en-US" dirty="0" smtClean="0"/>
              <a:t>Siemens PLM Software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513736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Pre-Requisites for SEU 2014 (Developer Day)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340265"/>
            <a:ext cx="8208963" cy="4724400"/>
          </a:xfrm>
        </p:spPr>
        <p:txBody>
          <a:bodyPr>
            <a:noAutofit/>
          </a:bodyPr>
          <a:lstStyle/>
          <a:p>
            <a:pPr indent="-342900"/>
            <a:r>
              <a:rPr lang="en-US" dirty="0" smtClean="0"/>
              <a:t>Minimum System </a:t>
            </a:r>
            <a:r>
              <a:rPr lang="en-US" dirty="0"/>
              <a:t>Requirements </a:t>
            </a:r>
          </a:p>
          <a:p>
            <a:pPr marL="742950" lvl="1" indent="-342900">
              <a:buFont typeface="Wingdings" pitchFamily="2" charset="2"/>
              <a:buChar char="v"/>
            </a:pPr>
            <a:r>
              <a:rPr lang="en-US" dirty="0">
                <a:solidFill>
                  <a:srgbClr val="000000"/>
                </a:solidFill>
              </a:rPr>
              <a:t>Operating system</a:t>
            </a:r>
          </a:p>
          <a:p>
            <a:pPr marL="1200150" lvl="2" indent="-342900">
              <a:buFont typeface="Wingdings" pitchFamily="2" charset="2"/>
              <a:buChar char="Ø"/>
            </a:pPr>
            <a:r>
              <a:rPr lang="en-US" dirty="0"/>
              <a:t>Windows 7 SP1 (x86 and x64)</a:t>
            </a:r>
          </a:p>
          <a:p>
            <a:pPr marL="742950" lvl="1" indent="-342900">
              <a:buFont typeface="Wingdings" pitchFamily="2" charset="2"/>
              <a:buChar char="v"/>
            </a:pPr>
            <a:r>
              <a:rPr lang="en-US" dirty="0">
                <a:solidFill>
                  <a:srgbClr val="000000"/>
                </a:solidFill>
              </a:rPr>
              <a:t>Supported architectures</a:t>
            </a:r>
          </a:p>
          <a:p>
            <a:pPr marL="1200150" lvl="2" indent="-342900">
              <a:buFont typeface="Wingdings" pitchFamily="2" charset="2"/>
              <a:buChar char="Ø"/>
            </a:pPr>
            <a:r>
              <a:rPr lang="en-US" dirty="0"/>
              <a:t>32-bit (x86)</a:t>
            </a:r>
          </a:p>
          <a:p>
            <a:pPr marL="1200150" lvl="2" indent="-342900">
              <a:buFont typeface="Wingdings" pitchFamily="2" charset="2"/>
              <a:buChar char="Ø"/>
            </a:pPr>
            <a:r>
              <a:rPr lang="en-US" dirty="0"/>
              <a:t>64-bit (x64)</a:t>
            </a:r>
          </a:p>
          <a:p>
            <a:pPr marL="742950" lvl="1" indent="-342900">
              <a:buFont typeface="Wingdings" pitchFamily="2" charset="2"/>
              <a:buChar char="v"/>
            </a:pPr>
            <a:r>
              <a:rPr lang="en-US" dirty="0">
                <a:solidFill>
                  <a:srgbClr val="000000"/>
                </a:solidFill>
              </a:rPr>
              <a:t>Minimum Hardware requirements</a:t>
            </a:r>
          </a:p>
          <a:p>
            <a:pPr marL="1200150" lvl="2" indent="-342900">
              <a:buFont typeface="Wingdings" pitchFamily="2" charset="2"/>
              <a:buChar char="Ø"/>
            </a:pPr>
            <a:r>
              <a:rPr lang="en-US" dirty="0"/>
              <a:t>1.6 GHz or faster processor</a:t>
            </a:r>
          </a:p>
          <a:p>
            <a:pPr marL="1200150" lvl="2" indent="-342900">
              <a:buFont typeface="Wingdings" pitchFamily="2" charset="2"/>
              <a:buChar char="Ø"/>
            </a:pPr>
            <a:r>
              <a:rPr lang="en-US" dirty="0"/>
              <a:t>4 GB of RAM (2.0 GB if running on a virtual machine)</a:t>
            </a:r>
          </a:p>
          <a:p>
            <a:pPr marL="1200150" lvl="2" indent="-342900">
              <a:buFont typeface="Wingdings" pitchFamily="2" charset="2"/>
              <a:buChar char="Ø"/>
            </a:pPr>
            <a:r>
              <a:rPr lang="en-US" dirty="0"/>
              <a:t>5 GB of available hard disk space</a:t>
            </a:r>
          </a:p>
          <a:p>
            <a:pPr marL="1200150" lvl="2" indent="-342900">
              <a:buFont typeface="Wingdings" pitchFamily="2" charset="2"/>
              <a:buChar char="Ø"/>
            </a:pPr>
            <a:r>
              <a:rPr lang="en-US" dirty="0"/>
              <a:t>7200 RPM hard disk drive</a:t>
            </a:r>
          </a:p>
          <a:p>
            <a:pPr marL="1200150" lvl="2" indent="-342900">
              <a:buFont typeface="Wingdings" pitchFamily="2" charset="2"/>
              <a:buChar char="Ø"/>
            </a:pPr>
            <a:r>
              <a:rPr lang="en-US" dirty="0"/>
              <a:t>DirectX 9-capable video card running at 1024 x 768 or higher display resolution</a:t>
            </a:r>
          </a:p>
          <a:p>
            <a:pPr marL="342900" indent="-342900">
              <a:buFont typeface="Wingdings" pitchFamily="2" charset="2"/>
              <a:buChar char="ü"/>
            </a:pPr>
            <a:endParaRPr lang="en-US" b="0" dirty="0"/>
          </a:p>
          <a:p>
            <a:pPr marL="342900" indent="-342900">
              <a:buFont typeface="Wingdings" pitchFamily="2" charset="2"/>
              <a:buChar char="ü"/>
            </a:pPr>
            <a:endParaRPr lang="en-US" b="0" dirty="0" smtClean="0"/>
          </a:p>
          <a:p>
            <a:pPr marL="342900" indent="-342900">
              <a:buFont typeface="Wingdings" pitchFamily="2" charset="2"/>
              <a:buChar char="ü"/>
            </a:pPr>
            <a:endParaRPr lang="en-US" b="0" dirty="0"/>
          </a:p>
          <a:p>
            <a:pPr marL="342900" indent="-342900">
              <a:buFont typeface="Wingdings" pitchFamily="2" charset="2"/>
              <a:buChar char="ü"/>
            </a:pPr>
            <a:endParaRPr lang="en-US" b="0" dirty="0"/>
          </a:p>
          <a:p>
            <a:pPr marL="342900" indent="-342900">
              <a:buFont typeface="Wingdings" pitchFamily="2" charset="2"/>
              <a:buChar char="ü"/>
            </a:pPr>
            <a:endParaRPr lang="en-US" b="0" dirty="0"/>
          </a:p>
          <a:p>
            <a:pPr marL="342900" indent="-342900">
              <a:buFont typeface="Wingdings" pitchFamily="2" charset="2"/>
              <a:buChar char="ü"/>
            </a:pPr>
            <a:endParaRPr lang="en-US" b="0" dirty="0" smtClean="0"/>
          </a:p>
        </p:txBody>
      </p:sp>
    </p:spTree>
    <p:extLst>
      <p:ext uri="{BB962C8B-B14F-4D97-AF65-F5344CB8AC3E}">
        <p14:creationId xmlns:p14="http://schemas.microsoft.com/office/powerpoint/2010/main" val="2284498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Pre-Requisites for SEU 2014 (Developer Day)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340265"/>
            <a:ext cx="8208963" cy="4724400"/>
          </a:xfrm>
        </p:spPr>
        <p:txBody>
          <a:bodyPr>
            <a:noAutofit/>
          </a:bodyPr>
          <a:lstStyle/>
          <a:p>
            <a:pPr>
              <a:spcBef>
                <a:spcPts val="300"/>
              </a:spcBef>
            </a:pPr>
            <a:endParaRPr lang="en-US" dirty="0">
              <a:latin typeface="Calibri" pitchFamily="34" charset="0"/>
            </a:endParaRPr>
          </a:p>
          <a:p>
            <a:pPr marL="742950" lvl="1" indent="-342900">
              <a:buFont typeface="Wingdings" pitchFamily="2" charset="2"/>
              <a:buChar char="v"/>
            </a:pPr>
            <a:r>
              <a:rPr lang="en-US" dirty="0">
                <a:solidFill>
                  <a:srgbClr val="000000"/>
                </a:solidFill>
              </a:rPr>
              <a:t>Minimum Software </a:t>
            </a:r>
            <a:r>
              <a:rPr lang="en-US" dirty="0" smtClean="0">
                <a:solidFill>
                  <a:srgbClr val="000000"/>
                </a:solidFill>
              </a:rPr>
              <a:t>Requirements</a:t>
            </a:r>
            <a:endParaRPr lang="en-US" dirty="0">
              <a:solidFill>
                <a:srgbClr val="000000"/>
              </a:solidFill>
            </a:endParaRPr>
          </a:p>
          <a:p>
            <a:pPr marL="1200150" lvl="2" indent="-342900">
              <a:buFont typeface="Wingdings" pitchFamily="2" charset="2"/>
              <a:buChar char="Ø"/>
            </a:pPr>
            <a:r>
              <a:rPr lang="en-US" dirty="0"/>
              <a:t>Visual Studio 2010 Express or Visual Studio 2012 Express. </a:t>
            </a:r>
            <a:endParaRPr lang="en-US" dirty="0" smtClean="0"/>
          </a:p>
          <a:p>
            <a:pPr marL="1200150" lvl="2" indent="-342900">
              <a:buFont typeface="Wingdings" pitchFamily="2" charset="2"/>
              <a:buChar char="Ø"/>
            </a:pPr>
            <a:r>
              <a:rPr lang="en-US" dirty="0" smtClean="0"/>
              <a:t>Download </a:t>
            </a:r>
            <a:r>
              <a:rPr lang="en-US" dirty="0">
                <a:hlinkClick r:id="rId2"/>
              </a:rPr>
              <a:t>Visual Studio 2012 Express </a:t>
            </a:r>
            <a:endParaRPr lang="en-US" dirty="0" smtClean="0"/>
          </a:p>
          <a:p>
            <a:pPr marL="1200150" lvl="2" indent="-342900">
              <a:buFont typeface="Wingdings" pitchFamily="2" charset="2"/>
              <a:buChar char="Ø"/>
            </a:pPr>
            <a:r>
              <a:rPr lang="en-US" dirty="0" smtClean="0"/>
              <a:t>Solid </a:t>
            </a:r>
            <a:r>
              <a:rPr lang="en-US" dirty="0"/>
              <a:t>Edge </a:t>
            </a:r>
            <a:r>
              <a:rPr lang="en-US" dirty="0" smtClean="0"/>
              <a:t>ST6 </a:t>
            </a:r>
            <a:r>
              <a:rPr lang="en-US" dirty="0"/>
              <a:t>(32-Bit or 64-Bit). </a:t>
            </a:r>
            <a:endParaRPr lang="en-US" dirty="0" smtClean="0"/>
          </a:p>
          <a:p>
            <a:pPr marL="1200150" lvl="2" indent="-342900">
              <a:buFont typeface="Wingdings" pitchFamily="2" charset="2"/>
              <a:buChar char="Ø"/>
            </a:pPr>
            <a:r>
              <a:rPr lang="en-US" dirty="0" smtClean="0"/>
              <a:t>Temporary License will be distributed on Developer Day.</a:t>
            </a:r>
            <a:endParaRPr lang="en-US" dirty="0"/>
          </a:p>
          <a:p>
            <a:pPr marL="1200150" lvl="2" indent="-342900">
              <a:buFont typeface="Wingdings" pitchFamily="2" charset="2"/>
              <a:buChar char="Ø"/>
            </a:pPr>
            <a:r>
              <a:rPr lang="en-US" dirty="0"/>
              <a:t>Microsoft Word – 2003 or higher</a:t>
            </a:r>
          </a:p>
          <a:p>
            <a:pPr marL="1200150" lvl="2" indent="-342900">
              <a:buFont typeface="Wingdings" pitchFamily="2" charset="2"/>
              <a:buChar char="Ø"/>
            </a:pPr>
            <a:r>
              <a:rPr lang="en-US" dirty="0"/>
              <a:t>Adobe Acrobat Reader</a:t>
            </a:r>
          </a:p>
          <a:p>
            <a:pPr marL="342900" indent="-342900">
              <a:buFont typeface="Wingdings" pitchFamily="2" charset="2"/>
              <a:buChar char="ü"/>
            </a:pPr>
            <a:endParaRPr lang="en-US" b="0" dirty="0"/>
          </a:p>
          <a:p>
            <a:pPr marL="342900" indent="-342900">
              <a:buFont typeface="Wingdings" pitchFamily="2" charset="2"/>
              <a:buChar char="ü"/>
            </a:pPr>
            <a:endParaRPr lang="en-US" b="0" dirty="0"/>
          </a:p>
          <a:p>
            <a:pPr marL="342900" indent="-342900">
              <a:buFont typeface="Wingdings" pitchFamily="2" charset="2"/>
              <a:buChar char="ü"/>
            </a:pPr>
            <a:endParaRPr lang="en-US" b="0" dirty="0" smtClean="0"/>
          </a:p>
          <a:p>
            <a:pPr marL="342900" indent="-342900">
              <a:buFont typeface="Wingdings" pitchFamily="2" charset="2"/>
              <a:buChar char="ü"/>
            </a:pPr>
            <a:endParaRPr lang="en-US" b="0" dirty="0"/>
          </a:p>
          <a:p>
            <a:pPr marL="342900" indent="-342900">
              <a:buFont typeface="Wingdings" pitchFamily="2" charset="2"/>
              <a:buChar char="ü"/>
            </a:pPr>
            <a:endParaRPr lang="en-US" b="0" dirty="0"/>
          </a:p>
          <a:p>
            <a:pPr marL="342900" indent="-342900">
              <a:buFont typeface="Wingdings" pitchFamily="2" charset="2"/>
              <a:buChar char="ü"/>
            </a:pPr>
            <a:endParaRPr lang="en-US" b="0" dirty="0"/>
          </a:p>
          <a:p>
            <a:pPr marL="342900" indent="-342900">
              <a:buFont typeface="Wingdings" pitchFamily="2" charset="2"/>
              <a:buChar char="ü"/>
            </a:pPr>
            <a:endParaRPr lang="en-US" b="0" dirty="0" smtClean="0"/>
          </a:p>
        </p:txBody>
      </p:sp>
    </p:spTree>
    <p:extLst>
      <p:ext uri="{BB962C8B-B14F-4D97-AF65-F5344CB8AC3E}">
        <p14:creationId xmlns:p14="http://schemas.microsoft.com/office/powerpoint/2010/main" val="1946707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PROT" val="3"/>
  <p:tag name="CDT_PROT_TOP" val="0"/>
  <p:tag name="CDT_PROT_LEFT" val="0"/>
  <p:tag name="CDT_PROT_WIDTH" val="720"/>
  <p:tag name="CDT_PROT_HEIGHT" val="99,87504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4:3"/>
  <p:tag name="CDT_MASTERSHAPE1" val="8:0-0-326,7-720"/>
  <p:tag name="CDT_MASTERSHAPE2" val="14:0-0-326,7-720"/>
  <p:tag name="CDT_MASTERSHAPE3" val="57350:326,7-19,75-116,9738-700,25"/>
  <p:tag name="CDT_MASTERSHAPE4" val="57351:295,7487-19,75-30,95134-700,25"/>
  <p:tag name="CDT_MASTERSHAPE5" val="11:0-42,5-76,20732-136,063"/>
  <p:tag name="CDT_MASTERSHAPE6" val="10:485,5-0-34-720"/>
  <p:tag name="CDT_MASTERSHAPE7" val="2:485,5-484,75-34-235,25"/>
  <p:tag name="CDT_MASTERSHAPE8" val="15:0-360-0,1250394-0,1250394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4:3"/>
  <p:tag name="CDT_MASTERSHAPE1" val="9:0-0-406,08-720"/>
  <p:tag name="CDT_MASTERSHAPE2" val="12:0-0-406,08-720"/>
  <p:tag name="CDT_MASTERSHAPE3" val="57350:289,1062-19,75-116,9738-700,25"/>
  <p:tag name="CDT_MASTERSHAPE4" val="57351:406,08-19,75-30,95134-700,25"/>
  <p:tag name="CDT_MASTERSHAPE5" val="11:0-42,5-76,20732-136,063"/>
  <p:tag name="CDT_MASTERSHAPE6" val="16:0-360-0,1250394-0,1250394"/>
  <p:tag name="CDT_MASTERSHAPE7" val="10:485,5-0-34-720"/>
  <p:tag name="CDT_MASTERSHAPE8" val="15:485,5-484,75-34-235,25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4:3"/>
  <p:tag name="CDT_MASTERSHAPE1" val="9:0-0-540-720"/>
  <p:tag name="CDT_MASTERSHAPE2" val="12:0-0-540-720"/>
  <p:tag name="CDT_MASTERSHAPE3" val="57350:190,6199-19,75-148,1732-700,25"/>
  <p:tag name="CDT_MASTERSHAPE4" val="11:0-42,5-76,20732-136,063"/>
  <p:tag name="CDT_MASTERSHAPE5" val="16:0-360-0,1250394-0,1250394"/>
  <p:tag name="CDT_MASTERSHAPE6" val="10:485,5-0-34-720"/>
  <p:tag name="CDT_MASTERSHAPE7" val="14:485,5-484,75-34-235,25"/>
  <p:tag name="CDT_MASTERSHAPE8" val="57351:190,62-19,75-30,95134-700,25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4:3"/>
  <p:tag name="CDT_MASTERSHAPE1" val="9:0-0-540-720"/>
  <p:tag name="CDT_MASTERSHAPE2" val="12:0-0-540-720"/>
  <p:tag name="CDT_MASTERSHAPE3" val="57350:186,798-19,75-148,1732-700,25"/>
  <p:tag name="CDT_MASTERSHAPE4" val="11:0-42,5-76,20732-136,063"/>
  <p:tag name="CDT_MASTERSHAPE5" val="16:0-360-0,1250394-0,1250394"/>
  <p:tag name="CDT_MASTERSHAPE6" val="14:485,5-0-34-720"/>
  <p:tag name="CDT_MASTERSHAPE7" val="15:485,5-484,75-34-235,25"/>
  <p:tag name="CDT_MASTERSHAPE8" val="57351:304-19,75-30,95134-700,25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4:3"/>
  <p:tag name="CDT_MASTERSHAPE1" val="57359:0-0-326,75-720"/>
  <p:tag name="CDT_MASTERSHAPE2" val="57350:326,7501-19,75-116,9738-700,25"/>
  <p:tag name="CDT_MASTERSHAPE3" val="57351:295,7987-19,75-30,95134-700,25"/>
  <p:tag name="CDT_MASTERSHAPE4" val="8:0-575,5-63,37504-113,375"/>
  <p:tag name="CDT_MASTERSHAPE5" val="9:0-360-0,1250394-0,1250394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4:3"/>
  <p:tag name="CDT_MASTERSHAPE1" val="8:0-0-406,5005-720"/>
  <p:tag name="CDT_MASTERSHAPE2" val="57350:289,5268-19,75-116,9738-700,25"/>
  <p:tag name="CDT_MASTERSHAPE3" val="57351:406,5005-19,75-30,95134-700,25"/>
  <p:tag name="CDT_MASTERSHAPE4" val="12:0-575,5-63,37504-113,375"/>
  <p:tag name="CDT_MASTERSHAPE5" val="9:0-360-0,1250394-0,1250394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4:3"/>
  <p:tag name="CDT_MASTERSHAPE1" val="3:111,25-371,3751-374,25-348,625"/>
  <p:tag name="CDT_MASTERSHAPE2" val="2:0-0-99,87504-720"/>
  <p:tag name="CDT_MASTERSHAPE3" val="11:111,25-0-374,25-360"/>
  <p:tag name="CDT_MASTERSHAPE4" val="13:111,25-371,3751-374,25-348,625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4:3"/>
  <p:tag name="CDT_MASTERSHAPE1" val="2:0-0-99,87504-720"/>
  <p:tag name="CDT_MASTERSHAPE2" val="13:111,25-42,5-374,25-317,5"/>
  <p:tag name="CDT_MASTERSHAPE3" val="5:111,25-371,3751-374,25-348,625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4:3"/>
  <p:tag name="CDT_MASTERSHAPE1" val="2:0-0-99,87504-72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4:3"/>
  <p:tag name="CDT_MASTERSHAPE1" val="2:0-0-99,87504-720"/>
  <p:tag name="CDT_MASTERSHAPE2" val="3:111,25-42,50008-374,25-646,375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AUTODIALOG" val="1"/>
  <p:tag name="CDT_FILLFIXED" val="True"/>
  <p:tag name="CDT_LINEFIXED" val="True"/>
  <p:tag name="CDT_FILLUNVISIBLE" val="True"/>
  <p:tag name="CDT_LINEUNVISIBLE" val="True"/>
  <p:tag name="CDT_EXTCOL" val="True"/>
  <p:tag name="CDT_COLTX_NEW" val="25"/>
  <p:tag name="CDT_TARGETSHAPE_NEW" val="8"/>
  <p:tag name="CDT_PROT" val="3"/>
  <p:tag name="CDT_PROT_TOP" val="519,5906"/>
  <p:tag name="CDT_PROT_LEFT" val="0"/>
  <p:tag name="CDT_PROT_WIDTH" val="200,7495"/>
  <p:tag name="CDT_PROT_HEIGHT" val="20,40945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4:3"/>
  <p:tag name="CDT_MASTERSHAPE1" val="2:0-0-99,87504-720"/>
  <p:tag name="CDT_MASTERSHAPE2" val="3:111,25-42,5-374,25-533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4:3"/>
  <p:tag name="CDT_MASTERSHAPE1" val="2:0-0-99,87504-720"/>
  <p:tag name="CDT_MASTERSHAPE2" val="3:111,25-42,5-374,25-317,5"/>
  <p:tag name="CDT_MASTERSHAPE3" val="4:111,25-371,375-374,25-317,5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4:3"/>
  <p:tag name="CDT_MASTERSHAPE1" val="2:0-0-99,87504-720"/>
  <p:tag name="CDT_MASTERSHAPE2" val="3:111,2501-42,5-181,375-646,3751"/>
  <p:tag name="CDT_MASTERSHAPE3" val="13:304-42,5-181,5-646,375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4:3"/>
  <p:tag name="CDT_MASTERSHAPE1" val="2:0-0-99,87504-720"/>
  <p:tag name="CDT_MASTERSHAPE2" val="3:111,25-42,5-374,25-204,0945"/>
  <p:tag name="CDT_MASTERSHAPE3" val="13:111,25-257,9528-374,25-215,4222"/>
  <p:tag name="CDT_MASTERSHAPE4" val="12:111,25-484,75-374,25-204,125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4:3"/>
  <p:tag name="CDT_MASTERSHAPE1" val="2:0-0-99,87504-720"/>
  <p:tag name="CDT_MASTERSHAPE2" val="3:111,2501-42,5-181,375-317,5"/>
  <p:tag name="CDT_MASTERSHAPE3" val="4:111,25-371,375-181,375-317,5"/>
  <p:tag name="CDT_MASTERSHAPE4" val="5:304-42,5-181,5-317,5"/>
  <p:tag name="CDT_MASTERSHAPE5" val="6:304-371,375-181,5-317,5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4:3"/>
  <p:tag name="CDT_MASTERSHAPE1" val="2:0-0-99,87504-720"/>
  <p:tag name="CDT_MASTERSHAPE2" val="4:111,25-586,8279-374,25-102,047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4:3"/>
  <p:tag name="CDT_MASTERSHAPE1" val="2:0-0-99,87504-720"/>
  <p:tag name="CDT_MASTERSHAPE2" val="3:111,25-42,5-374,25-533"/>
  <p:tag name="CDT_MASTERSHAPE3" val="5:111,25-586,8279-374,25-102,047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4:3"/>
  <p:tag name="CDT_MASTERSHAPE1" val="2:0-0-99,87504-720"/>
  <p:tag name="CDT_MASTERSHAPE2" val="3:111,25-42,5-374,25-260,6249"/>
  <p:tag name="CDT_MASTERSHAPE3" val="13:111,25-314,4999-374,25-261,0001"/>
  <p:tag name="CDT_MASTERSHAPE4" val="7:111,25-586,8279-374,25-102,047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4:3"/>
  <p:tag name="CDT_MASTERSHAPE1" val="2:0-0-99,87504-720"/>
  <p:tag name="CDT_MASTERSHAPE2" val="3:111,2501-42,5-181,375-533"/>
  <p:tag name="CDT_MASTERSHAPE3" val="13:304-42,5-181,5-533"/>
  <p:tag name="CDT_MASTERSHAPE4" val="7:111,25-586,8279-374,25-102,047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4:3"/>
  <p:tag name="CDT_MASTERSHAPE1" val="2:0-0-99,87504-720"/>
  <p:tag name="CDT_MASTERSHAPE2" val="3:111,2501-42,5-181,375-260,6249"/>
  <p:tag name="CDT_MASTERSHAPE3" val="13:111,2501-314,5-181,375-261"/>
  <p:tag name="CDT_MASTERSHAPE4" val="12:304-42,5-181,5-260,6249"/>
  <p:tag name="CDT_MASTERSHAPE5" val="15:304-314,4999-181,5-261,0001"/>
  <p:tag name="CDT_MASTERSHAPE6" val="9:111,25-586,8279-374,25-102,047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4"/>
  <p:tag name="CDT_TARGETSHAPE_NEW" val="1"/>
  <p:tag name="CDT_PROT" val="3"/>
  <p:tag name="CDT_PROT_TOP" val="485,5"/>
  <p:tag name="CDT_PROT_LEFT" val="0"/>
  <p:tag name="CDT_PROT_WIDTH" val="720"/>
  <p:tag name="CDT_PROT_HEIGHT" val="34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4:3"/>
  <p:tag name="CDT_MASTERSHAPE1" val="7:0-0-99,87504-720"/>
  <p:tag name="CDT_MASTERSHAPE2" val="13:519,5906-0-20,40945-200,7495"/>
  <p:tag name="CDT_MASTERSHAPE3" val="9:485,5-0-34-720"/>
  <p:tag name="CDT_MASTERSHAPE4" val="3079:111,25-42,50008-374,25-646,3751"/>
  <p:tag name="CDT_MASTERSHAPE5" val="12:519,5906-0-20,40945-98,37409"/>
  <p:tag name="CDT_MASTERSHAPE6" val="14:519,5906-212,1243-20,40945-507,8756"/>
  <p:tag name="CDT_MASTERSHAPE7" val="11:0-575,5001-63,50016-113,375"/>
  <p:tag name="CDT_MASTERSHAPE8" val="3078:0-0-99,87504-720"/>
  <p:tag name="CDT_MASTERSHAPE9" val="31:0-360-0,1250394-0,1250394"/>
  <p:tag name="CDT_MASTERSHAPE10" val="2:0-0-0-0"/>
  <p:tag name="CDT_MASTERSHAPE11" val="3:0-0-0-0"/>
  <p:tag name="CDT_MASTERSHAPE12" val="4:0-0-0-0"/>
  <p:tag name="CDT_MASTERSHAPE13" val="5:0-0-0-0"/>
  <p:tag name="CDT_MASTERSHAPE14" val="6:0-0-0-0"/>
  <p:tag name="CDT_MASTERSHAPE15" val="8:0-0-0-0"/>
  <p:tag name="CDT_MASTERSHAPE16" val="10:0-0-0-0"/>
  <p:tag name="CDT_MASTERSHAPE17" val="15:0-0-0-0"/>
  <p:tag name="CDT_MASTERSHAPE18" val="16:0-0-0-0"/>
  <p:tag name="CDT_MASTERSHAPE19" val="17:0-0-0-0"/>
  <p:tag name="CDT_MASTERSHAPE20" val="18:0-0-0-0"/>
  <p:tag name="CDT_MASTERSHAPE21" val="19:0-0-0-0"/>
  <p:tag name="CDT_MASTERSHAPE22" val="20:0-0-0-0"/>
  <p:tag name="CDT_MASTERSHAPE23" val="21:0-0-0-0"/>
  <p:tag name="CDT_MASTERSHAPE24" val="22:0-0-0-0"/>
  <p:tag name="CDT_MASTERSHAPE25" val="23:0-0-0-0"/>
  <p:tag name="CDT_MASTERSHAPE26" val="24:0-0-0-0"/>
  <p:tag name="CDT_MASTERSHAPE27" val="25:0-0-0-0"/>
  <p:tag name="CDT_MASTERSHAPE28" val="26:0-0-0-0"/>
  <p:tag name="CDT_MASTERSHAPE29" val="27:0-0-0-0"/>
  <p:tag name="CDT_MASTERSHAPE30" val="28:0-0-0-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7"/>
  <p:tag name="CDT_COLFF_NEW" val="17"/>
  <p:tag name="CDT_EXTCOL" val="True"/>
  <p:tag name="CDT_COLTX_NEW" val="18"/>
  <p:tag name="CDT_TARGETSHAPE_NEW" val="3"/>
  <p:tag name="CDT_PROT" val="5"/>
  <p:tag name="CDT_PROT_TOP" val="326,7"/>
  <p:tag name="CDT_PROT_LEFT" val="19,75"/>
  <p:tag name="CDT_PROT_WIDTH" val="700,25"/>
  <p:tag name="CDT_PROT_HEIGHT" val="116,9738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PROT" val="2"/>
  <p:tag name="CDT_PROT_TOP" val="295,7487"/>
  <p:tag name="CDT_PROT_LEFT" val="19,75"/>
  <p:tag name="CDT_PROT_WIDTH" val="700,25"/>
  <p:tag name="CDT_PROT_HEIGHT" val="30,95134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PROT" val="3"/>
  <p:tag name="CDT_PROT_TOP" val="0"/>
  <p:tag name="CDT_PROT_LEFT" val="42,5"/>
  <p:tag name="CDT_PROT_WIDTH" val="136,063"/>
  <p:tag name="CDT_PROT_HEIGHT" val="76,20732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AUTODIALOG" val="1"/>
  <p:tag name="CDT_FILLFIXED" val="True"/>
  <p:tag name="CDT_LINEFIXED" val="True"/>
  <p:tag name="CDT_FILLUNVISIBLE" val="True"/>
  <p:tag name="CDT_LINEUNVISIBLE" val="True"/>
  <p:tag name="CDT_EXTCOL" val="True"/>
  <p:tag name="CDT_COLTX_NEW" val="24"/>
  <p:tag name="CDT_TARGETSHAPE_NEW" val="1"/>
  <p:tag name="CDT_PROT" val="3"/>
  <p:tag name="CDT_PROT_TOP" val="485,5"/>
  <p:tag name="CDT_PROT_LEFT" val="0"/>
  <p:tag name="CDT_PROT_WIDTH" val="720"/>
  <p:tag name="CDT_PROT_HEIGHT" val="34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AUTODIALOG" val="1"/>
  <p:tag name="CDT_FILLFIXED" val="True"/>
  <p:tag name="CDT_LINEFIXED" val="True"/>
  <p:tag name="CDT_FILLUNVISIBLE" val="True"/>
  <p:tag name="CDT_LINEUNVISIBLE" val="True"/>
  <p:tag name="CDT_EXTCOL" val="True"/>
  <p:tag name="CDT_COLTX_NEW" val="26"/>
  <p:tag name="CDT_TARGETSHAPE_NEW" val="2"/>
  <p:tag name="CDT_PROT" val="3"/>
  <p:tag name="CDT_PROT_TOP" val="0"/>
  <p:tag name="CDT_PROT_LEFT" val="360"/>
  <p:tag name="CDT_PROT_WIDTH" val="0,1250394"/>
  <p:tag name="CDT_PROT_HEIGHT" val="0,1250394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7"/>
  <p:tag name="CDT_COLFF_NEW" val="17"/>
  <p:tag name="CDT_EXTCOL" val="True"/>
  <p:tag name="CDT_COLTX_NEW" val="18"/>
  <p:tag name="CDT_PROT" val="5"/>
  <p:tag name="CDT_PROT_TOP" val="326,7501"/>
  <p:tag name="CDT_PROT_LEFT" val="19,75"/>
  <p:tag name="CDT_PROT_WIDTH" val="700,25"/>
  <p:tag name="CDT_PROT_HEIGHT" val="116,9738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PROT" val="2"/>
  <p:tag name="CDT_PROT_TOP" val="295,7987"/>
  <p:tag name="CDT_PROT_LEFT" val="19,75"/>
  <p:tag name="CDT_PROT_WIDTH" val="700,25"/>
  <p:tag name="CDT_PROT_HEIGHT" val="30,95134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PROT" val="3"/>
  <p:tag name="CDT_PROT_TOP" val="0"/>
  <p:tag name="CDT_PROT_LEFT" val="575,5"/>
  <p:tag name="CDT_PROT_WIDTH" val="113,375"/>
  <p:tag name="CDT_PROT_HEIGHT" val="63,37504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AUTODIALOG" val="1"/>
  <p:tag name="CDT_FILLFIXED" val="True"/>
  <p:tag name="CDT_LINEFIXED" val="True"/>
  <p:tag name="CDT_FILLUNVISIBLE" val="True"/>
  <p:tag name="CDT_LINEUNVISIBLE" val="True"/>
  <p:tag name="CDT_EXTCOL" val="True"/>
  <p:tag name="CDT_COLTX_NEW" val="26"/>
  <p:tag name="CDT_TARGETSHAPE_NEW" val="2"/>
  <p:tag name="CDT_PROT" val="3"/>
  <p:tag name="CDT_PROT_TOP" val="0"/>
  <p:tag name="CDT_PROT_LEFT" val="360"/>
  <p:tag name="CDT_PROT_WIDTH" val="0,1250394"/>
  <p:tag name="CDT_PROT_HEIGHT" val="0,125039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PROT" val="2"/>
  <p:tag name="CDT_PROT_TOP" val="111,25"/>
  <p:tag name="CDT_PROT_LEFT" val="42,50008"/>
  <p:tag name="CDT_PROT_WIDTH" val="646,3751"/>
  <p:tag name="CDT_PROT_HEIGHT" val="374,25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21"/>
  <p:tag name="CDT_COLFF_NEW" val="21"/>
  <p:tag name="CDT_EXTCOL" val="True"/>
  <p:tag name="CDT_COLTX_NEW" val="22"/>
  <p:tag name="CDT_PROT" val="3"/>
  <p:tag name="CDT_PROT_TOP" val="111,25"/>
  <p:tag name="CDT_PROT_LEFT" val="371,3751"/>
  <p:tag name="CDT_PROT_WIDTH" val="348,625"/>
  <p:tag name="CDT_PROT_HEIGHT" val="374,25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720"/>
  <p:tag name="CDT_PROT_HEIGHT" val="99,87504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AUTODIALOG" val="2"/>
  <p:tag name="CDT_TARGETSHAPE_NEW" val="13"/>
  <p:tag name="CDT_PROT" val="2"/>
  <p:tag name="CDT_PROT_TOP" val="111,25"/>
  <p:tag name="CDT_PROT_LEFT" val="0"/>
  <p:tag name="CDT_PROT_WIDTH" val="360"/>
  <p:tag name="CDT_PROT_HEIGHT" val="374,25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21"/>
  <p:tag name="CDT_COLFF_NEW" val="21"/>
  <p:tag name="CDT_EXTCOL" val="True"/>
  <p:tag name="CDT_COLTX_NEW" val="22"/>
  <p:tag name="CDT_TARGETSHAPE_NEW" val="20"/>
  <p:tag name="CDT_PROT" val="2"/>
  <p:tag name="CDT_PROT_TOP" val="111,25"/>
  <p:tag name="CDT_PROT_LEFT" val="371,3751"/>
  <p:tag name="CDT_PROT_WIDTH" val="348,625"/>
  <p:tag name="CDT_PROT_HEIGHT" val="374,25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720"/>
  <p:tag name="CDT_PROT_HEIGHT" val="99,87504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2,5"/>
  <p:tag name="CDT_PROT_WIDTH" val="317,5"/>
  <p:tag name="CDT_PROT_HEIGHT" val="374,25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21"/>
  <p:tag name="CDT_COLFF_NEW" val="21"/>
  <p:tag name="CDT_EXTCOL" val="True"/>
  <p:tag name="CDT_COLTX_NEW" val="22"/>
  <p:tag name="CDT_PROT" val="2"/>
  <p:tag name="CDT_PROT_TOP" val="111,25"/>
  <p:tag name="CDT_PROT_LEFT" val="371,3751"/>
  <p:tag name="CDT_PROT_WIDTH" val="348,625"/>
  <p:tag name="CDT_PROT_HEIGHT" val="374,25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720"/>
  <p:tag name="CDT_PROT_HEIGHT" val="99,87504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720"/>
  <p:tag name="CDT_PROT_HEIGHT" val="99,87504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2,50008"/>
  <p:tag name="CDT_PROT_WIDTH" val="646,3751"/>
  <p:tag name="CDT_PROT_HEIGHT" val="374,25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5"/>
  <p:tag name="CDT_TARGETSHAPE_NEW" val="7"/>
  <p:tag name="CDT_PROT" val="3"/>
  <p:tag name="CDT_PROT_TOP" val="519,5906"/>
  <p:tag name="CDT_PROT_LEFT" val="0"/>
  <p:tag name="CDT_PROT_WIDTH" val="98,37409"/>
  <p:tag name="CDT_PROT_HEIGHT" val="20,40945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720"/>
  <p:tag name="CDT_PROT_HEIGHT" val="99,87504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2,5"/>
  <p:tag name="CDT_PROT_WIDTH" val="533"/>
  <p:tag name="CDT_PROT_HEIGHT" val="374,25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720"/>
  <p:tag name="CDT_PROT_HEIGHT" val="99,87504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2,5"/>
  <p:tag name="CDT_PROT_WIDTH" val="317,5"/>
  <p:tag name="CDT_PROT_HEIGHT" val="374,25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371,375"/>
  <p:tag name="CDT_PROT_WIDTH" val="317,5"/>
  <p:tag name="CDT_PROT_HEIGHT" val="374,25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720"/>
  <p:tag name="CDT_PROT_HEIGHT" val="99,87504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01"/>
  <p:tag name="CDT_PROT_LEFT" val="42,5"/>
  <p:tag name="CDT_PROT_WIDTH" val="646,3751"/>
  <p:tag name="CDT_PROT_HEIGHT" val="181,375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42,5"/>
  <p:tag name="CDT_PROT_WIDTH" val="646,3751"/>
  <p:tag name="CDT_PROT_HEIGHT" val="181,5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720"/>
  <p:tag name="CDT_PROT_HEIGHT" val="99,87504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2,5"/>
  <p:tag name="CDT_PROT_WIDTH" val="204,0945"/>
  <p:tag name="CDT_PROT_HEIGHT" val="374,25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AUTODIALOG" val="1"/>
  <p:tag name="CDT_FILLFIXED" val="True"/>
  <p:tag name="CDT_LINEFIXED" val="True"/>
  <p:tag name="CDT_FILLUNVISIBLE" val="True"/>
  <p:tag name="CDT_LINEUNVISIBLE" val="True"/>
  <p:tag name="CDT_EXTCOL" val="True"/>
  <p:tag name="CDT_COLTX_NEW" val="25"/>
  <p:tag name="CDT_TARGETSHAPE_NEW" val="9"/>
  <p:tag name="CDT_PROT" val="3"/>
  <p:tag name="CDT_PROT_TOP" val="519,5906"/>
  <p:tag name="CDT_PROT_LEFT" val="212,1243"/>
  <p:tag name="CDT_PROT_WIDTH" val="507,8756"/>
  <p:tag name="CDT_PROT_HEIGHT" val="20,40945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257,9528"/>
  <p:tag name="CDT_PROT_WIDTH" val="215,4222"/>
  <p:tag name="CDT_PROT_HEIGHT" val="374,25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84,75"/>
  <p:tag name="CDT_PROT_WIDTH" val="204,125"/>
  <p:tag name="CDT_PROT_HEIGHT" val="374,25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720"/>
  <p:tag name="CDT_PROT_HEIGHT" val="99,87504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01"/>
  <p:tag name="CDT_PROT_LEFT" val="42,5"/>
  <p:tag name="CDT_PROT_WIDTH" val="317,5"/>
  <p:tag name="CDT_PROT_HEIGHT" val="181,375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371,375"/>
  <p:tag name="CDT_PROT_WIDTH" val="317,5"/>
  <p:tag name="CDT_PROT_HEIGHT" val="181,375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42,5"/>
  <p:tag name="CDT_PROT_WIDTH" val="317,5"/>
  <p:tag name="CDT_PROT_HEIGHT" val="181,5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371,375"/>
  <p:tag name="CDT_PROT_WIDTH" val="317,5"/>
  <p:tag name="CDT_PROT_HEIGHT" val="181,5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720"/>
  <p:tag name="CDT_PROT_HEIGHT" val="99,87504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586,8279"/>
  <p:tag name="CDT_PROT_WIDTH" val="102,0471"/>
  <p:tag name="CDT_PROT_HEIGHT" val="374,25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720"/>
  <p:tag name="CDT_PROT_HEIGHT" val="99,8750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PROT" val="3"/>
  <p:tag name="CDT_PROT_TOP" val="0"/>
  <p:tag name="CDT_PROT_LEFT" val="575,5001"/>
  <p:tag name="CDT_PROT_WIDTH" val="113,375"/>
  <p:tag name="CDT_PROT_HEIGHT" val="63,50016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2,5"/>
  <p:tag name="CDT_PROT_WIDTH" val="533"/>
  <p:tag name="CDT_PROT_HEIGHT" val="374,25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586,8279"/>
  <p:tag name="CDT_PROT_WIDTH" val="102,0471"/>
  <p:tag name="CDT_PROT_HEIGHT" val="374,25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720"/>
  <p:tag name="CDT_PROT_HEIGHT" val="99,87504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2,5"/>
  <p:tag name="CDT_PROT_WIDTH" val="260,6249"/>
  <p:tag name="CDT_PROT_HEIGHT" val="374,25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314,4999"/>
  <p:tag name="CDT_PROT_WIDTH" val="261,0001"/>
  <p:tag name="CDT_PROT_HEIGHT" val="374,25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586,8279"/>
  <p:tag name="CDT_PROT_WIDTH" val="102,0471"/>
  <p:tag name="CDT_PROT_HEIGHT" val="374,25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720"/>
  <p:tag name="CDT_PROT_HEIGHT" val="99,87504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01"/>
  <p:tag name="CDT_PROT_LEFT" val="42,5"/>
  <p:tag name="CDT_PROT_WIDTH" val="533"/>
  <p:tag name="CDT_PROT_HEIGHT" val="181,375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42,5"/>
  <p:tag name="CDT_PROT_WIDTH" val="533"/>
  <p:tag name="CDT_PROT_HEIGHT" val="181,5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586,8279"/>
  <p:tag name="CDT_PROT_WIDTH" val="102,0471"/>
  <p:tag name="CDT_PROT_HEIGHT" val="374,25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PROT" val="2"/>
  <p:tag name="CDT_PROT_TOP" val="0"/>
  <p:tag name="CDT_PROT_LEFT" val="0"/>
  <p:tag name="CDT_PROT_WIDTH" val="720"/>
  <p:tag name="CDT_PROT_HEIGHT" val="99,87504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720"/>
  <p:tag name="CDT_PROT_HEIGHT" val="99,87504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01"/>
  <p:tag name="CDT_PROT_LEFT" val="42,5"/>
  <p:tag name="CDT_PROT_WIDTH" val="260,6249"/>
  <p:tag name="CDT_PROT_HEIGHT" val="181,375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DELETE_ONEVENT_NEWPRES" val="False"/>
  <p:tag name="CDT_PROT" val="2"/>
  <p:tag name="CDT_PROT_TOP" val="111,2501"/>
  <p:tag name="CDT_PROT_LEFT" val="314,5"/>
  <p:tag name="CDT_PROT_WIDTH" val="261"/>
  <p:tag name="CDT_PROT_HEIGHT" val="181,375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DELETE_ONEVENT_NEWPRES" val="False"/>
  <p:tag name="CDT_PROT" val="2"/>
  <p:tag name="CDT_PROT_TOP" val="304"/>
  <p:tag name="CDT_PROT_LEFT" val="42,5"/>
  <p:tag name="CDT_PROT_WIDTH" val="260,6249"/>
  <p:tag name="CDT_PROT_HEIGHT" val="181,5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314,4999"/>
  <p:tag name="CDT_PROT_WIDTH" val="261,0001"/>
  <p:tag name="CDT_PROT_HEIGHT" val="181,5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586,8279"/>
  <p:tag name="CDT_PROT_WIDTH" val="102,0471"/>
  <p:tag name="CDT_PROT_HEIGHT" val="374,25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AUTODIALOG" val="1"/>
  <p:tag name="CDT_FILLFIXED" val="True"/>
  <p:tag name="CDT_LINEFIXED" val="True"/>
  <p:tag name="CDT_FILLUNVISIBLE" val="True"/>
  <p:tag name="CDT_LINEUNVISIBLE" val="True"/>
  <p:tag name="CDT_EXTCOL" val="True"/>
  <p:tag name="CDT_COLTX_NEW" val="26"/>
  <p:tag name="CDT_TARGETSHAPE_NEW" val="2"/>
  <p:tag name="CDT_PROT" val="3"/>
  <p:tag name="CDT_PROT_TOP" val="0"/>
  <p:tag name="CDT_PROT_LEFT" val="360"/>
  <p:tag name="CDT_PROT_WIDTH" val="0,1250394"/>
  <p:tag name="CDT_PROT_HEIGHT" val="0,1250394"/>
</p:tagLst>
</file>

<file path=ppt/theme/theme1.xml><?xml version="1.0" encoding="utf-8"?>
<a:theme xmlns:a="http://schemas.openxmlformats.org/drawingml/2006/main" name="SIM_PPT_4x3_Examples_Jan_2014">
  <a:themeElements>
    <a:clrScheme name="Siemens AG">
      <a:dk1>
        <a:srgbClr val="000000"/>
      </a:dk1>
      <a:lt1>
        <a:srgbClr val="FFFFFF"/>
      </a:lt1>
      <a:dk2>
        <a:srgbClr val="000000"/>
      </a:dk2>
      <a:lt2>
        <a:srgbClr val="ADBECB"/>
      </a:lt2>
      <a:accent1>
        <a:srgbClr val="879BAA"/>
      </a:accent1>
      <a:accent2>
        <a:srgbClr val="BECDD7"/>
      </a:accent2>
      <a:accent3>
        <a:srgbClr val="EB780A"/>
      </a:accent3>
      <a:accent4>
        <a:srgbClr val="641946"/>
      </a:accent4>
      <a:accent5>
        <a:srgbClr val="006487"/>
      </a:accent5>
      <a:accent6>
        <a:srgbClr val="647D2D"/>
      </a:accent6>
      <a:hlink>
        <a:srgbClr val="EB780A"/>
      </a:hlink>
      <a:folHlink>
        <a:srgbClr val="641946"/>
      </a:folHlink>
    </a:clrScheme>
    <a:fontScheme name="Siemens PPT 2007 DEU">
      <a:majorFont>
        <a:latin typeface=""/>
        <a:ea typeface="ＭＳ Ｐゴシック"/>
        <a:cs typeface=""/>
      </a:majorFont>
      <a:minorFont>
        <a:latin typeface="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9525">
              <a:solidFill>
                <a:schemeClr val="tx1"/>
              </a:solidFill>
              <a:miter lim="800000"/>
              <a:headEnd/>
              <a:tailEnd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wrap="square" lIns="108000" tIns="54000" rIns="108000" bIns="54000" numCol="1" spcCol="72000" rtlCol="0" anchor="ctr">
        <a:noAutofit/>
      </a:bodyPr>
      <a:lstStyle>
        <a:defPPr algn="ctr">
          <a:lnSpc>
            <a:spcPct val="110000"/>
          </a:lnSpc>
          <a:spcBef>
            <a:spcPct val="0"/>
          </a:spcBef>
          <a:buFont typeface="Wingdings" charset="0"/>
          <a:buNone/>
          <a:defRPr sz="1800" b="1" dirty="0" smtClean="0">
            <a:solidFill>
              <a:schemeClr val="tx1"/>
            </a:solidFill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tx2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0" tIns="0" rIns="0" bIns="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ヒラギノ角ゴ Pro W3" charset="0"/>
          </a:defRPr>
        </a:defPPr>
      </a:lstStyle>
    </a:lnDef>
    <a:txDef>
      <a:spPr>
        <a:noFill/>
      </a:spPr>
      <a:bodyPr wrap="square" lIns="0" tIns="0" rIns="0" bIns="0" rtlCol="0">
        <a:spAutoFit/>
      </a:bodyPr>
      <a:lstStyle>
        <a:defPPr>
          <a:lnSpc>
            <a:spcPct val="110000"/>
          </a:lnSpc>
          <a:spcBef>
            <a:spcPts val="0"/>
          </a:spcBef>
          <a:defRPr sz="1200" dirty="0" smtClean="0">
            <a:solidFill>
              <a:schemeClr val="tx1"/>
            </a:solidFill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.xml"/></Relationships>
</file>

<file path=customXml/_rels/item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.xml"/></Relationships>
</file>

<file path=customXml/_rels/item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.xml"/></Relationships>
</file>

<file path=customXml/_rels/item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.xml"/></Relationships>
</file>

<file path=customXml/_rels/item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.xml"/></Relationships>
</file>

<file path=customXml/_rels/item1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.xml"/></Relationships>
</file>

<file path=customXml/_rels/item1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.xml"/></Relationships>
</file>

<file path=customXml/_rels/item1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.xml"/></Relationships>
</file>

<file path=customXml/_rels/item1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.xml"/></Relationships>
</file>

<file path=customXml/_rels/item1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_rels/item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767CD561B52CA4E8ACB2552DF311DBD" ma:contentTypeVersion="0" ma:contentTypeDescription="Create a new document." ma:contentTypeScope="" ma:versionID="ff014eb9feb60f349ba0297bcd275fc5">
  <xsd:schema xmlns:xsd="http://www.w3.org/2001/XMLSchema" xmlns:p="http://schemas.microsoft.com/office/2006/metadata/properties" xmlns:ns2="56CD67F7-521B-4ECA-8ACB-2552DF311DBD" targetNamespace="http://schemas.microsoft.com/office/2006/metadata/properties" ma:root="true" ma:fieldsID="ce4af78112710cac8fefddd6f682f228" ns2:_="">
    <xsd:import namespace="56CD67F7-521B-4ECA-8ACB-2552DF311DBD"/>
    <xsd:element name="properties">
      <xsd:complexType>
        <xsd:sequence>
          <xsd:element name="documentManagement">
            <xsd:complexType>
              <xsd:all>
                <xsd:element ref="ns2:Parent_x0020_ID" minOccurs="0"/>
                <xsd:element ref="ns2:Parent_x0020_Type"/>
                <xsd:element ref="ns2:Document_x0020_ID"/>
                <xsd:element ref="ns2:Rev"/>
                <xsd:element ref="ns2:Description0"/>
                <xsd:element ref="ns2:Document_x0020_Type"/>
                <xsd:element ref="ns2:SE_x0020_Release"/>
              </xsd:all>
            </xsd:complexType>
          </xsd:element>
        </xsd:sequence>
      </xsd:complexType>
    </xsd:element>
  </xsd:schema>
  <xsd:schema xmlns:xsd="http://www.w3.org/2001/XMLSchema" xmlns:dms="http://schemas.microsoft.com/office/2006/documentManagement/types" targetNamespace="56CD67F7-521B-4ECA-8ACB-2552DF311DBD" elementFormDefault="qualified">
    <xsd:import namespace="http://schemas.microsoft.com/office/2006/documentManagement/types"/>
    <xsd:element name="Parent_x0020_ID" ma:index="8" nillable="true" ma:displayName="Parent ID" ma:internalName="Parent_x0020_ID">
      <xsd:simpleType>
        <xsd:restriction base="dms:Number"/>
      </xsd:simpleType>
    </xsd:element>
    <xsd:element name="Parent_x0020_Type" ma:index="9" ma:displayName="Parent Type" ma:format="Dropdown" ma:internalName="Parent_x0020_Type">
      <xsd:simpleType>
        <xsd:restriction base="dms:Choice">
          <xsd:enumeration value="None"/>
          <xsd:enumeration value="Task"/>
          <xsd:enumeration value="Project"/>
          <xsd:enumeration value="Theme"/>
          <xsd:enumeration value="Release"/>
        </xsd:restriction>
      </xsd:simpleType>
    </xsd:element>
    <xsd:element name="Document_x0020_ID" ma:index="10" ma:displayName="Document ID" ma:decimals="0" ma:internalName="Document_x0020_ID">
      <xsd:simpleType>
        <xsd:restriction base="dms:Number"/>
      </xsd:simpleType>
    </xsd:element>
    <xsd:element name="Rev" ma:index="11" ma:displayName="Rev" ma:decimals="0" ma:internalName="Rev">
      <xsd:simpleType>
        <xsd:restriction base="dms:Number"/>
      </xsd:simpleType>
    </xsd:element>
    <xsd:element name="Description0" ma:index="12" ma:displayName="Description" ma:internalName="Description0">
      <xsd:simpleType>
        <xsd:restriction base="dms:Note"/>
      </xsd:simpleType>
    </xsd:element>
    <xsd:element name="Document_x0020_Type" ma:index="13" ma:displayName="Document Type" ma:format="Dropdown" ma:internalName="Document_x0020_Type">
      <xsd:simpleType>
        <xsd:restriction base="dms:Choice">
          <xsd:enumeration value="Plan-Concept"/>
          <xsd:enumeration value="Plan-CmdSpec"/>
          <xsd:enumeration value="Plan-ReqSpec"/>
          <xsd:enumeration value="Plan-EnvSpec"/>
          <xsd:enumeration value="Plan-UIQC"/>
          <xsd:enumeration value="Plan-UseTestPlan"/>
          <xsd:enumeration value="Plan-UseReport"/>
          <xsd:enumeration value="Plan-OvrSpec"/>
          <xsd:enumeration value="Dev-DgnSpec"/>
          <xsd:enumeration value="Dev-APISpec"/>
          <xsd:enumeration value="Dev-TechNote"/>
          <xsd:enumeration value="Cert-TestPlan"/>
          <xsd:enumeration value="Cert-Testcase"/>
          <xsd:enumeration value="Cert-ATPResults"/>
          <xsd:enumeration value="Cert-BetaReport"/>
          <xsd:enumeration value="Release"/>
          <xsd:enumeration value="Review"/>
          <xsd:enumeration value="Template"/>
          <xsd:enumeration value="Commitment"/>
        </xsd:restriction>
      </xsd:simpleType>
    </xsd:element>
    <xsd:element name="SE_x0020_Release" ma:index="14" ma:displayName="SE Release" ma:default="" ma:format="Dropdown" ma:internalName="SE_x0020_Release">
      <xsd:simpleType>
        <xsd:restriction base="dms:Choice">
          <xsd:enumeration value="None"/>
          <xsd:enumeration value="V107"/>
          <xsd:enumeration value="V106"/>
          <xsd:enumeration value="V105"/>
          <xsd:enumeration value="V104"/>
          <xsd:enumeration value="V103"/>
          <xsd:enumeration value="V102"/>
          <xsd:enumeration value="V21"/>
          <xsd:enumeration value="V20"/>
          <xsd:enumeration value="V19"/>
          <xsd:enumeration value="V18"/>
          <xsd:enumeration value="V17"/>
          <xsd:enumeration value="V16"/>
          <xsd:enumeration value="V15"/>
          <xsd:enumeration value="V14"/>
          <xsd:enumeration value="V12"/>
          <xsd:enumeration value="V11"/>
          <xsd:enumeration value="V10"/>
          <xsd:enumeration value="Future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4" ma:displayName="Content Type" ma:readOnly="tru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10.xml><?xml version="1.0" encoding="utf-8"?>
<p4ppTags>
  <Name>One object (small)</Name>
  <PpLayout>16</PpLayout>
  <Index>11</Index>
</p4ppTags>
</file>

<file path=customXml/item11.xml><?xml version="1.0" encoding="utf-8"?>
<p4ppTags>
  <Name>Two columns</Name>
  <PpLayout>29</PpLayout>
  <Index>12</Index>
</p4ppTags>
</file>

<file path=customXml/item12.xml><?xml version="1.0" encoding="utf-8"?>
<p4ppTags>
  <Name>Two rows</Name>
  <PpLayout>32</PpLayout>
  <Index>13</Index>
</p4ppTags>
</file>

<file path=customXml/item13.xml><?xml version="1.0" encoding="utf-8"?>
<p4ppTags>
  <Name>Three columns</Name>
  <PpLayout>32</PpLayout>
  <Index>14</Index>
</p4ppTags>
</file>

<file path=customXml/item14.xml><?xml version="1.0" encoding="utf-8"?>
<p4ppTags>
  <Name>Four objects</Name>
  <PpLayout>24</PpLayout>
  <Index>15</Index>
</p4ppTags>
</file>

<file path=customXml/item15.xml><?xml version="1.0" encoding="utf-8"?>
<p4ppTags>
  <Name>Free Content + Navigation</Name>
  <PpLayout>32</PpLayout>
  <Index>16</Index>
</p4ppTags>
</file>

<file path=customXml/item16.xml><?xml version="1.0" encoding="utf-8"?>
<p4ppTags>
  <Name>One object (small) + Navigation</Name>
  <PpLayout>32</PpLayout>
  <Index>17</Index>
</p4ppTags>
</file>

<file path=customXml/item17.xml><?xml version="1.0" encoding="utf-8"?>
<p4ppTags>
  <Name>Two columns + Navigation</Name>
  <PpLayout>32</PpLayout>
  <Index>18</Index>
</p4ppTags>
</file>

<file path=customXml/item18.xml><?xml version="1.0" encoding="utf-8"?>
<p4ppTags>
  <Name>Two rows + Navigation</Name>
  <PpLayout>32</PpLayout>
  <Index>19</Index>
</p4ppTags>
</file>

<file path=customXml/item19.xml><?xml version="1.0" encoding="utf-8"?>
<p4ppTags>
  <Name>Four objects + Navigation</Name>
  <PpLayout>32</PpLayout>
  <Index>20</Index>
</p4ppTag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>
  <documentManagement>
    <Document_x0020_ID xmlns="56CD67F7-521B-4ECA-8ACB-2552DF311DBD">22043</Document_x0020_ID>
    <Parent_x0020_ID xmlns="56CD67F7-521B-4ECA-8ACB-2552DF311DBD" xsi:nil="true"/>
    <Description0 xmlns="56CD67F7-521B-4ECA-8ACB-2552DF311DBD">SEU 2014 - Developer Day Pre-requisites</Description0>
    <Parent_x0020_Type xmlns="56CD67F7-521B-4ECA-8ACB-2552DF311DBD">Task</Parent_x0020_Type>
    <SE_x0020_Release xmlns="56CD67F7-521B-4ECA-8ACB-2552DF311DBD">V107</SE_x0020_Release>
    <Document_x0020_Type xmlns="56CD67F7-521B-4ECA-8ACB-2552DF311DBD">Plan-Concept</Document_x0020_Type>
    <Rev xmlns="56CD67F7-521B-4ECA-8ACB-2552DF311DBD">1</Rev>
  </documentManagement>
</p:properties>
</file>

<file path=customXml/item4.xml><?xml version="1.0" encoding="utf-8"?>
<p4ppTags>
  <Name>Title (big bar down)</Name>
  <PpLayout>1</PpLayout>
  <Index>1</Index>
</p4ppTags>
</file>

<file path=customXml/item5.xml><?xml version="1.0" encoding="utf-8"?>
<p4ppTags>
  <Name>Chapter title (big bar down)</Name>
  <PpLayout>1</PpLayout>
  <Index>5</Index>
</p4ppTags>
</file>

<file path=customXml/item6.xml><?xml version="1.0" encoding="utf-8"?>
<p4ppTags>
  <Name>Image + Index/Contact</Name>
  <PpLayout>32</PpLayout>
  <Index>7</Index>
</p4ppTags>
</file>

<file path=customXml/item7.xml><?xml version="1.0" encoding="utf-8"?>
<p4ppTags>
  <Name>Text + Index</Name>
  <PpLayout>32</PpLayout>
  <Index>8</Index>
</p4ppTags>
</file>

<file path=customXml/item8.xml><?xml version="1.0" encoding="utf-8"?>
<p4ppTags>
  <Name>Free Content</Name>
  <PpLayout>11</PpLayout>
  <Index>9</Index>
</p4ppTags>
</file>

<file path=customXml/item9.xml><?xml version="1.0" encoding="utf-8"?>
<p4ppTags>
  <Name>One object (large)</Name>
  <PpLayout>16</PpLayout>
  <Index>10</Index>
</p4ppTags>
</file>

<file path=customXml/itemProps1.xml><?xml version="1.0" encoding="utf-8"?>
<ds:datastoreItem xmlns:ds="http://schemas.openxmlformats.org/officeDocument/2006/customXml" ds:itemID="{9B3CBD94-DA84-4366-8EAE-611707208754}"/>
</file>

<file path=customXml/itemProps10.xml><?xml version="1.0" encoding="utf-8"?>
<ds:datastoreItem xmlns:ds="http://schemas.openxmlformats.org/officeDocument/2006/customXml" ds:itemID="{D7FCE779-63E4-47C3-BB23-3CC0263D8F9E}"/>
</file>

<file path=customXml/itemProps11.xml><?xml version="1.0" encoding="utf-8"?>
<ds:datastoreItem xmlns:ds="http://schemas.openxmlformats.org/officeDocument/2006/customXml" ds:itemID="{71E3A7C6-4C0D-43C3-AEE0-990148F75421}"/>
</file>

<file path=customXml/itemProps12.xml><?xml version="1.0" encoding="utf-8"?>
<ds:datastoreItem xmlns:ds="http://schemas.openxmlformats.org/officeDocument/2006/customXml" ds:itemID="{5563168C-D454-4DE9-A868-38B059080CD1}"/>
</file>

<file path=customXml/itemProps13.xml><?xml version="1.0" encoding="utf-8"?>
<ds:datastoreItem xmlns:ds="http://schemas.openxmlformats.org/officeDocument/2006/customXml" ds:itemID="{E099962A-1D70-4109-9E9B-2E43D68B0032}"/>
</file>

<file path=customXml/itemProps14.xml><?xml version="1.0" encoding="utf-8"?>
<ds:datastoreItem xmlns:ds="http://schemas.openxmlformats.org/officeDocument/2006/customXml" ds:itemID="{665D9DCB-CB4A-43DE-BDF0-7A4A822085E3}"/>
</file>

<file path=customXml/itemProps15.xml><?xml version="1.0" encoding="utf-8"?>
<ds:datastoreItem xmlns:ds="http://schemas.openxmlformats.org/officeDocument/2006/customXml" ds:itemID="{716A0D8F-5925-4588-841F-A262E4BF00CF}"/>
</file>

<file path=customXml/itemProps16.xml><?xml version="1.0" encoding="utf-8"?>
<ds:datastoreItem xmlns:ds="http://schemas.openxmlformats.org/officeDocument/2006/customXml" ds:itemID="{FB0BD5F4-D4D9-4671-A579-363763BB5778}"/>
</file>

<file path=customXml/itemProps17.xml><?xml version="1.0" encoding="utf-8"?>
<ds:datastoreItem xmlns:ds="http://schemas.openxmlformats.org/officeDocument/2006/customXml" ds:itemID="{A1CF796A-4527-4121-8C2C-4811C80E458B}"/>
</file>

<file path=customXml/itemProps18.xml><?xml version="1.0" encoding="utf-8"?>
<ds:datastoreItem xmlns:ds="http://schemas.openxmlformats.org/officeDocument/2006/customXml" ds:itemID="{43285DB2-B1F6-4048-9D9E-49A1D14BF955}"/>
</file>

<file path=customXml/itemProps19.xml><?xml version="1.0" encoding="utf-8"?>
<ds:datastoreItem xmlns:ds="http://schemas.openxmlformats.org/officeDocument/2006/customXml" ds:itemID="{D2C4EEF9-62C3-4AB6-90EB-B85CCFDBAC07}"/>
</file>

<file path=customXml/itemProps2.xml><?xml version="1.0" encoding="utf-8"?>
<ds:datastoreItem xmlns:ds="http://schemas.openxmlformats.org/officeDocument/2006/customXml" ds:itemID="{293086F9-7E86-4F0B-8CED-9152CBFB2128}"/>
</file>

<file path=customXml/itemProps3.xml><?xml version="1.0" encoding="utf-8"?>
<ds:datastoreItem xmlns:ds="http://schemas.openxmlformats.org/officeDocument/2006/customXml" ds:itemID="{AB24ABED-9D1F-4161-A3B3-44163B022B28}"/>
</file>

<file path=customXml/itemProps4.xml><?xml version="1.0" encoding="utf-8"?>
<ds:datastoreItem xmlns:ds="http://schemas.openxmlformats.org/officeDocument/2006/customXml" ds:itemID="{A6E7803C-9891-4E87-9FDD-EE17ACD36232}"/>
</file>

<file path=customXml/itemProps5.xml><?xml version="1.0" encoding="utf-8"?>
<ds:datastoreItem xmlns:ds="http://schemas.openxmlformats.org/officeDocument/2006/customXml" ds:itemID="{633FCDF4-07FA-4FAC-B549-DE5266CE44DC}"/>
</file>

<file path=customXml/itemProps6.xml><?xml version="1.0" encoding="utf-8"?>
<ds:datastoreItem xmlns:ds="http://schemas.openxmlformats.org/officeDocument/2006/customXml" ds:itemID="{D7DF4F79-124C-459C-9F23-F6D07D520B25}"/>
</file>

<file path=customXml/itemProps7.xml><?xml version="1.0" encoding="utf-8"?>
<ds:datastoreItem xmlns:ds="http://schemas.openxmlformats.org/officeDocument/2006/customXml" ds:itemID="{376C8068-CEC6-46BE-940B-4C865B5AA6A0}"/>
</file>

<file path=customXml/itemProps8.xml><?xml version="1.0" encoding="utf-8"?>
<ds:datastoreItem xmlns:ds="http://schemas.openxmlformats.org/officeDocument/2006/customXml" ds:itemID="{BE2AF45C-B373-42C3-B53C-47C8505CA953}"/>
</file>

<file path=customXml/itemProps9.xml><?xml version="1.0" encoding="utf-8"?>
<ds:datastoreItem xmlns:ds="http://schemas.openxmlformats.org/officeDocument/2006/customXml" ds:itemID="{F52830BB-6D7C-4FE0-BA9C-1724B5142F9D}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</TotalTime>
  <Words>139</Words>
  <Application>Microsoft Office PowerPoint</Application>
  <PresentationFormat>On-screen Show (4:3)</PresentationFormat>
  <Paragraphs>33</Paragraphs>
  <Slides>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4" baseType="lpstr">
      <vt:lpstr>SIM_PPT_4x3_Examples_Jan_2014</vt:lpstr>
      <vt:lpstr>SEU 2014 - Developer Day Pre-Requisites</vt:lpstr>
      <vt:lpstr>Pre-Requisites for SEU 2014 (Developer Day)</vt:lpstr>
      <vt:lpstr>Pre-Requisites for SEU 2014 (Developer Day)</vt:lpstr>
    </vt:vector>
  </TitlesOfParts>
  <Company>Siemens PLM Software</Company>
  <LinksUpToDate>false</LinksUpToDate>
  <SharedDoc>false</SharedDoc>
  <HyperlinkBase>www.siemens.com</HyperlinkBase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SEU 2014 - Developer Day Pre-requisites</dc:title>
  <dc:creator>Bhadekar, Kaustubh</dc:creator>
  <cp:lastModifiedBy>Bhadekar, Kaustubh</cp:lastModifiedBy>
  <cp:revision>3</cp:revision>
  <cp:lastPrinted>2014-01-29T11:20:40Z</cp:lastPrinted>
  <dcterms:created xsi:type="dcterms:W3CDTF">2014-04-11T09:18:29Z</dcterms:created>
  <dcterms:modified xsi:type="dcterms:W3CDTF">2014-05-09T12:00:32Z</dcterms:modified>
  <dc:language>English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Language">
    <vt:lpwstr>English</vt:lpwstr>
  </property>
  <property fmtid="{D5CDD505-2E9C-101B-9397-08002B2CF9AE}" pid="3" name="Release date">
    <vt:lpwstr>January 2013</vt:lpwstr>
  </property>
  <property fmtid="{D5CDD505-2E9C-101B-9397-08002B2CF9AE}" pid="4" name="Office version">
    <vt:lpwstr>2007/2010</vt:lpwstr>
  </property>
  <property fmtid="{D5CDD505-2E9C-101B-9397-08002B2CF9AE}" pid="5" name="Release version">
    <vt:lpwstr>1,0</vt:lpwstr>
  </property>
  <property fmtid="{D5CDD505-2E9C-101B-9397-08002B2CF9AE}" pid="6" name="ContentTypeId">
    <vt:lpwstr>0x010100F767CD561B52CA4E8ACB2552DF311DBD</vt:lpwstr>
  </property>
</Properties>
</file>